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485" r:id="rId2"/>
    <p:sldId id="3482" r:id="rId3"/>
    <p:sldId id="3495" r:id="rId4"/>
    <p:sldId id="3487" r:id="rId5"/>
    <p:sldId id="3496" r:id="rId6"/>
    <p:sldId id="3497" r:id="rId7"/>
    <p:sldId id="3498" r:id="rId8"/>
    <p:sldId id="3486" r:id="rId9"/>
    <p:sldId id="3500" r:id="rId10"/>
    <p:sldId id="3501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112"/>
    <a:srgbClr val="95D50F"/>
    <a:srgbClr val="7CA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49" autoAdjust="0"/>
    <p:restoredTop sz="94689"/>
  </p:normalViewPr>
  <p:slideViewPr>
    <p:cSldViewPr snapToGrid="0">
      <p:cViewPr varScale="1">
        <p:scale>
          <a:sx n="64" d="100"/>
          <a:sy n="64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A3E70-C4C8-401B-A6D7-9F8EE6025973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C4839-3C76-443D-90E0-663D8C879F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516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53170-67A5-49F0-B2D3-4A898636B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F83837-064E-4DC9-AA29-BDEBCF4C1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4ED35D-E1C0-4EF8-89CA-4A3203737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6C36B0-BCDD-485D-9BDC-BC3A238E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DB3A5E-CF3D-4E31-AC31-6B5EE6561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6066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2F9C1-17CE-4EC3-A5FB-CAF10D184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F41DA6-834C-4EAF-AEE3-7FB925567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36E4C5-569C-4AD1-90E6-1CF06CA8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0DEC00-0A14-4531-B5E3-986965DE0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EE54D9-AF02-4F66-A2BD-B495D42CA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43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F4815F-7879-4E4B-87AA-9C2C668C67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05CDE8-67CE-4616-9F0E-5DDC6AEC2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742E69-C2DA-44EA-9370-B9D93FB98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F00963-F5A3-4E76-A9EA-720F65D5B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1E5377-9884-41E4-9735-81A520A48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409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26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D6FB1-FF8A-4C9C-B2E5-B029987F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3EA607-0C85-4952-B4CD-4DDC4DD94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72D9BC-2428-418B-BC6E-C56CCED98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D1CEC4-6879-4D8F-A8CB-F79B731A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A2520C-CE1D-4A90-9453-51D77C46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763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FBE632-BA9D-4B82-B78F-F78DD0646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C27FE4-48BF-4B3E-A5D2-A0EB9C36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0380FC-0F46-4FAE-8883-75FE77C99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CD5486-4107-4C71-B6BB-0D36542C1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6FD1E0-40B5-4309-A25E-C906D6BDB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77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03E256-5CE3-4C04-9491-46661BA34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EE0293-A7C7-4195-A210-E95C64A0E6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64B615-C8BD-4865-9DE7-F8837042C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05D0E8-11A2-49F5-8573-EA637AEE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7B3C14-0876-4316-896F-925033D0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0ADE04-05CF-4328-8A6F-E6FF9FDB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967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D7187D-ED7F-4CA4-A5BE-4F04BA37E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B724FD-01A4-4D21-B254-9D6CB9939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DC0984-0D02-450E-A6E0-022BF02C2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AC8C1D-7310-4ECC-A402-C38CE4C167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483F94-47C7-4883-88F1-06D0B35B8B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234C4CA-5E3F-4FFA-9279-7268AABC1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4173D0C-AE04-4433-9279-E60798CF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EE0F9E1-373E-42C0-89B2-DF630141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272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72FC52-EC1A-42E0-8D5D-9143041D2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348B5B-2CE2-4357-9EFF-12EE78FE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63177E-A364-4A7C-8721-B360D4621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0C1244-1046-4502-BBF5-64468F66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14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6BCEE7-E54A-4F51-8E02-EF818FFF1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520DED6-6799-4306-82B3-35B97CE3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AF0CD68-DDB0-410D-88E3-5416E31E3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94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41167-B452-4B4A-8033-7D37AF33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33003-967A-45DA-BC92-2BBE0AC51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4FE139-90E4-4479-8009-EB30CDB6D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F9A134-B2D1-4995-85B8-2827DC20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543045-CB1F-4741-9524-07211E601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19EF95-D7B8-46ED-9EBB-12D6EB05C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09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0E7C0-E9D4-47E3-B491-CCE7007D6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3CEE8B-305E-4EC3-BB70-26B683FC57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2EFC4B-8003-43D7-8136-57746D6C2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7CF70D-765F-4364-A1DB-262FAFEE7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A2BFCF-4C93-46F5-ACA6-CAA0F69D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38024C-2EEB-4C91-9294-2A2694FA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741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89000"/>
              </a:schemeClr>
            </a:gs>
            <a:gs pos="15000">
              <a:schemeClr val="tx1">
                <a:lumMod val="48000"/>
                <a:lumOff val="52000"/>
              </a:schemeClr>
            </a:gs>
            <a:gs pos="98701">
              <a:schemeClr val="tx1">
                <a:lumMod val="74000"/>
                <a:lumOff val="26000"/>
              </a:schemeClr>
            </a:gs>
            <a:gs pos="71000">
              <a:schemeClr val="tx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00B7939-0C1D-43EC-8F3C-C806053B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A247B5-D3F2-448A-A4AA-78BB5BF02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052860-B163-47B7-85F1-B8A6B7C5F7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01520-C9F5-4980-9783-331D086DA29D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0464D3-5644-47E7-B16B-C3F6E5192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A76D79-66A5-4C09-8965-07981DF52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74FF6-BC21-4BD4-BAC8-83FA0EECE3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26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89000"/>
              </a:schemeClr>
            </a:gs>
            <a:gs pos="53982">
              <a:schemeClr val="tx1">
                <a:lumMod val="74000"/>
                <a:lumOff val="26000"/>
              </a:schemeClr>
            </a:gs>
            <a:gs pos="63717">
              <a:schemeClr val="tx1">
                <a:lumMod val="74000"/>
                <a:lumOff val="26000"/>
              </a:schemeClr>
            </a:gs>
            <a:gs pos="75221">
              <a:schemeClr val="tx1">
                <a:lumMod val="74000"/>
                <a:lumOff val="26000"/>
              </a:schemeClr>
            </a:gs>
            <a:gs pos="87611">
              <a:schemeClr val="tx1">
                <a:lumMod val="74000"/>
                <a:lumOff val="26000"/>
              </a:schemeClr>
            </a:gs>
            <a:gs pos="100000">
              <a:schemeClr val="tx1">
                <a:lumMod val="48000"/>
                <a:lumOff val="52000"/>
              </a:schemeClr>
            </a:gs>
            <a:gs pos="98701">
              <a:schemeClr val="tx1">
                <a:lumMod val="74000"/>
                <a:lumOff val="26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Icono&#10;&#10;Descripción generada automáticamente">
            <a:extLst>
              <a:ext uri="{FF2B5EF4-FFF2-40B4-BE49-F238E27FC236}">
                <a16:creationId xmlns:a16="http://schemas.microsoft.com/office/drawing/2014/main" id="{2636542F-52F4-4661-BCA1-3B9BBB626C6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Marcador de contenido 9">
            <a:extLst>
              <a:ext uri="{FF2B5EF4-FFF2-40B4-BE49-F238E27FC236}">
                <a16:creationId xmlns:a16="http://schemas.microsoft.com/office/drawing/2014/main" id="{1045014D-91FF-4FF1-A27A-0FAD8718A005}"/>
              </a:ext>
            </a:extLst>
          </p:cNvPr>
          <p:cNvSpPr txBox="1">
            <a:spLocks/>
          </p:cNvSpPr>
          <p:nvPr/>
        </p:nvSpPr>
        <p:spPr>
          <a:xfrm>
            <a:off x="0" y="5019423"/>
            <a:ext cx="4635581" cy="99083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3200" dirty="0">
                <a:solidFill>
                  <a:schemeClr val="bg1"/>
                </a:solidFill>
                <a:latin typeface="+mj-lt"/>
              </a:rPr>
              <a:t>Vicepresidencia Estrategia y Planeación</a:t>
            </a:r>
            <a:endParaRPr lang="es-CO" sz="3200" dirty="0">
              <a:solidFill>
                <a:schemeClr val="bg1"/>
              </a:solidFill>
              <a:latin typeface="+mj-lt"/>
            </a:endParaRPr>
          </a:p>
          <a:p>
            <a:pPr marL="0" indent="0" algn="ctr">
              <a:buNone/>
            </a:pPr>
            <a:endParaRPr lang="es-CO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1 Marcador de texto">
            <a:extLst>
              <a:ext uri="{FF2B5EF4-FFF2-40B4-BE49-F238E27FC236}">
                <a16:creationId xmlns:a16="http://schemas.microsoft.com/office/drawing/2014/main" id="{E6CB8F97-A3BA-4C65-B6F5-A3210A7043E9}"/>
              </a:ext>
            </a:extLst>
          </p:cNvPr>
          <p:cNvSpPr txBox="1">
            <a:spLocks/>
          </p:cNvSpPr>
          <p:nvPr/>
        </p:nvSpPr>
        <p:spPr>
          <a:xfrm>
            <a:off x="5686268" y="2700462"/>
            <a:ext cx="6505732" cy="5936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4000" b="1" spc="600" dirty="0">
                <a:solidFill>
                  <a:schemeClr val="bg1"/>
                </a:solidFill>
                <a:latin typeface="+mj-lt"/>
              </a:rPr>
              <a:t>PLANES DE MEJORAMIENTO EPM ITRIM - 2021</a:t>
            </a:r>
          </a:p>
        </p:txBody>
      </p:sp>
      <p:sp>
        <p:nvSpPr>
          <p:cNvPr id="9" name="3 CuadroTexto">
            <a:extLst>
              <a:ext uri="{FF2B5EF4-FFF2-40B4-BE49-F238E27FC236}">
                <a16:creationId xmlns:a16="http://schemas.microsoft.com/office/drawing/2014/main" id="{974E6308-4C2C-404F-89B0-EA4DE0CD88CF}"/>
              </a:ext>
            </a:extLst>
          </p:cNvPr>
          <p:cNvSpPr txBox="1"/>
          <p:nvPr/>
        </p:nvSpPr>
        <p:spPr>
          <a:xfrm>
            <a:off x="5786202" y="4832684"/>
            <a:ext cx="6975423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s-CO" dirty="0">
                <a:solidFill>
                  <a:srgbClr val="5DBF0C"/>
                </a:solidFill>
                <a:latin typeface="Trebuchet MS" pitchFamily="34" charset="0"/>
              </a:rPr>
              <a:t>(Información Confidencial)</a:t>
            </a:r>
          </a:p>
        </p:txBody>
      </p:sp>
      <p:sp>
        <p:nvSpPr>
          <p:cNvPr id="10" name="2 Marcador de contenido">
            <a:extLst>
              <a:ext uri="{FF2B5EF4-FFF2-40B4-BE49-F238E27FC236}">
                <a16:creationId xmlns:a16="http://schemas.microsoft.com/office/drawing/2014/main" id="{6D3829AF-76E5-4989-BADB-594DBDC03AA5}"/>
              </a:ext>
            </a:extLst>
          </p:cNvPr>
          <p:cNvSpPr txBox="1">
            <a:spLocks/>
          </p:cNvSpPr>
          <p:nvPr/>
        </p:nvSpPr>
        <p:spPr>
          <a:xfrm>
            <a:off x="5686268" y="4195783"/>
            <a:ext cx="6975423" cy="15157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s-CO" dirty="0">
                <a:solidFill>
                  <a:srgbClr val="5DBF0C"/>
                </a:solidFill>
                <a:latin typeface="Trebuchet MS" pitchFamily="34" charset="0"/>
              </a:rPr>
              <a:t>Tema Informativo</a:t>
            </a:r>
          </a:p>
          <a:p>
            <a:pPr marL="342900" lvl="0" indent="-342900" algn="ctr">
              <a:spcBef>
                <a:spcPct val="20000"/>
              </a:spcBef>
            </a:pPr>
            <a:endParaRPr lang="es-CO" dirty="0">
              <a:solidFill>
                <a:srgbClr val="5DBF0C"/>
              </a:solidFill>
              <a:latin typeface="Trebuchet MS" pitchFamily="34" charset="0"/>
            </a:endParaRPr>
          </a:p>
        </p:txBody>
      </p:sp>
      <p:sp>
        <p:nvSpPr>
          <p:cNvPr id="14" name="21 Marcador de texto">
            <a:extLst>
              <a:ext uri="{FF2B5EF4-FFF2-40B4-BE49-F238E27FC236}">
                <a16:creationId xmlns:a16="http://schemas.microsoft.com/office/drawing/2014/main" id="{34CF2481-F1D9-4A4B-AE3F-F8D23778ECE8}"/>
              </a:ext>
            </a:extLst>
          </p:cNvPr>
          <p:cNvSpPr txBox="1">
            <a:spLocks/>
          </p:cNvSpPr>
          <p:nvPr/>
        </p:nvSpPr>
        <p:spPr>
          <a:xfrm>
            <a:off x="0" y="5862165"/>
            <a:ext cx="4901784" cy="995835"/>
          </a:xfrm>
          <a:prstGeom prst="rect">
            <a:avLst/>
          </a:prstGeom>
        </p:spPr>
        <p:txBody>
          <a:bodyPr/>
          <a:lstStyle>
            <a:lvl1pPr marL="342900" indent="-342900" algn="ctr" defTabSz="914400" rtl="0" eaLnBrk="1" latinLnBrk="0" hangingPunct="1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defRPr lang="es-ES" sz="2000" b="1" kern="1200" baseline="0" dirty="0">
                <a:solidFill>
                  <a:srgbClr val="007934"/>
                </a:solidFill>
                <a:latin typeface="Trebuchet MS" pitchFamily="34" charset="0"/>
                <a:ea typeface="+mj-ea"/>
                <a:cs typeface="+mj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s-ES" sz="1800" b="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s-ES" sz="1400" b="0" dirty="0">
                <a:solidFill>
                  <a:schemeClr val="bg1"/>
                </a:solidFill>
              </a:rPr>
              <a:t>18/05/2021</a:t>
            </a:r>
          </a:p>
          <a:p>
            <a:pPr>
              <a:lnSpc>
                <a:spcPct val="100000"/>
              </a:lnSpc>
            </a:pPr>
            <a:endParaRPr lang="es-ES" sz="1800" b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04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Icono&#10;&#10;Descripción generada automáticamente">
            <a:extLst>
              <a:ext uri="{FF2B5EF4-FFF2-40B4-BE49-F238E27FC236}">
                <a16:creationId xmlns:a16="http://schemas.microsoft.com/office/drawing/2014/main" id="{2636542F-52F4-4661-BCA1-3B9BBB626C6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Marcador de contenido 9">
            <a:extLst>
              <a:ext uri="{FF2B5EF4-FFF2-40B4-BE49-F238E27FC236}">
                <a16:creationId xmlns:a16="http://schemas.microsoft.com/office/drawing/2014/main" id="{1045014D-91FF-4FF1-A27A-0FAD8718A005}"/>
              </a:ext>
            </a:extLst>
          </p:cNvPr>
          <p:cNvSpPr txBox="1">
            <a:spLocks/>
          </p:cNvSpPr>
          <p:nvPr/>
        </p:nvSpPr>
        <p:spPr>
          <a:xfrm>
            <a:off x="0" y="5019423"/>
            <a:ext cx="4635581" cy="99083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3200" dirty="0">
                <a:solidFill>
                  <a:schemeClr val="bg1"/>
                </a:solidFill>
                <a:latin typeface="+mj-lt"/>
              </a:rPr>
              <a:t>Vicepresidencia Estrategia y Planeación</a:t>
            </a:r>
            <a:endParaRPr lang="es-CO" sz="3200" dirty="0">
              <a:solidFill>
                <a:schemeClr val="bg1"/>
              </a:solidFill>
              <a:latin typeface="+mj-lt"/>
            </a:endParaRPr>
          </a:p>
          <a:p>
            <a:pPr marL="0" indent="0" algn="ctr">
              <a:buNone/>
            </a:pPr>
            <a:endParaRPr lang="es-CO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1 Marcador de texto">
            <a:extLst>
              <a:ext uri="{FF2B5EF4-FFF2-40B4-BE49-F238E27FC236}">
                <a16:creationId xmlns:a16="http://schemas.microsoft.com/office/drawing/2014/main" id="{E6CB8F97-A3BA-4C65-B6F5-A3210A7043E9}"/>
              </a:ext>
            </a:extLst>
          </p:cNvPr>
          <p:cNvSpPr txBox="1">
            <a:spLocks/>
          </p:cNvSpPr>
          <p:nvPr/>
        </p:nvSpPr>
        <p:spPr>
          <a:xfrm>
            <a:off x="5686268" y="2700462"/>
            <a:ext cx="6505732" cy="5936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4000" b="1" spc="600" dirty="0">
                <a:solidFill>
                  <a:schemeClr val="bg1"/>
                </a:solidFill>
                <a:latin typeface="+mj-lt"/>
              </a:rPr>
              <a:t>PLANES DE MEJORAMIENTO EPM 1TRIM - 2021</a:t>
            </a:r>
          </a:p>
        </p:txBody>
      </p:sp>
      <p:sp>
        <p:nvSpPr>
          <p:cNvPr id="9" name="3 CuadroTexto">
            <a:extLst>
              <a:ext uri="{FF2B5EF4-FFF2-40B4-BE49-F238E27FC236}">
                <a16:creationId xmlns:a16="http://schemas.microsoft.com/office/drawing/2014/main" id="{974E6308-4C2C-404F-89B0-EA4DE0CD88CF}"/>
              </a:ext>
            </a:extLst>
          </p:cNvPr>
          <p:cNvSpPr txBox="1"/>
          <p:nvPr/>
        </p:nvSpPr>
        <p:spPr>
          <a:xfrm>
            <a:off x="5786202" y="4832684"/>
            <a:ext cx="6975423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s-CO" dirty="0">
                <a:solidFill>
                  <a:srgbClr val="5DBF0C"/>
                </a:solidFill>
                <a:latin typeface="Trebuchet MS" pitchFamily="34" charset="0"/>
              </a:rPr>
              <a:t>(MUCHAS GRACIAS)</a:t>
            </a:r>
          </a:p>
        </p:txBody>
      </p:sp>
      <p:sp>
        <p:nvSpPr>
          <p:cNvPr id="10" name="2 Marcador de contenido">
            <a:extLst>
              <a:ext uri="{FF2B5EF4-FFF2-40B4-BE49-F238E27FC236}">
                <a16:creationId xmlns:a16="http://schemas.microsoft.com/office/drawing/2014/main" id="{6D3829AF-76E5-4989-BADB-594DBDC03AA5}"/>
              </a:ext>
            </a:extLst>
          </p:cNvPr>
          <p:cNvSpPr txBox="1">
            <a:spLocks/>
          </p:cNvSpPr>
          <p:nvPr/>
        </p:nvSpPr>
        <p:spPr>
          <a:xfrm>
            <a:off x="5686268" y="4195783"/>
            <a:ext cx="6975423" cy="15157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endParaRPr lang="es-CO" dirty="0">
              <a:solidFill>
                <a:srgbClr val="5DBF0C"/>
              </a:solidFill>
              <a:latin typeface="Trebuchet MS" pitchFamily="34" charset="0"/>
            </a:endParaRPr>
          </a:p>
        </p:txBody>
      </p:sp>
      <p:sp>
        <p:nvSpPr>
          <p:cNvPr id="14" name="21 Marcador de texto">
            <a:extLst>
              <a:ext uri="{FF2B5EF4-FFF2-40B4-BE49-F238E27FC236}">
                <a16:creationId xmlns:a16="http://schemas.microsoft.com/office/drawing/2014/main" id="{34CF2481-F1D9-4A4B-AE3F-F8D23778ECE8}"/>
              </a:ext>
            </a:extLst>
          </p:cNvPr>
          <p:cNvSpPr txBox="1">
            <a:spLocks/>
          </p:cNvSpPr>
          <p:nvPr/>
        </p:nvSpPr>
        <p:spPr>
          <a:xfrm>
            <a:off x="0" y="5862165"/>
            <a:ext cx="4901784" cy="995835"/>
          </a:xfrm>
          <a:prstGeom prst="rect">
            <a:avLst/>
          </a:prstGeom>
        </p:spPr>
        <p:txBody>
          <a:bodyPr/>
          <a:lstStyle>
            <a:lvl1pPr marL="342900" indent="-342900" algn="ctr" defTabSz="914400" rtl="0" eaLnBrk="1" latinLnBrk="0" hangingPunct="1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defRPr lang="es-ES" sz="2000" b="1" kern="1200" baseline="0" dirty="0">
                <a:solidFill>
                  <a:srgbClr val="007934"/>
                </a:solidFill>
                <a:latin typeface="Trebuchet MS" pitchFamily="34" charset="0"/>
                <a:ea typeface="+mj-ea"/>
                <a:cs typeface="+mj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s-ES" sz="1800" b="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s-ES" sz="1400" b="0" dirty="0">
                <a:solidFill>
                  <a:schemeClr val="bg1"/>
                </a:solidFill>
              </a:rPr>
              <a:t>18/05/2021</a:t>
            </a:r>
          </a:p>
          <a:p>
            <a:pPr>
              <a:lnSpc>
                <a:spcPct val="100000"/>
              </a:lnSpc>
            </a:pPr>
            <a:endParaRPr lang="es-ES" sz="1800" b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89000"/>
              </a:schemeClr>
            </a:gs>
            <a:gs pos="53982">
              <a:schemeClr val="tx1">
                <a:lumMod val="74000"/>
                <a:lumOff val="26000"/>
              </a:schemeClr>
            </a:gs>
            <a:gs pos="63717">
              <a:schemeClr val="tx1">
                <a:lumMod val="74000"/>
                <a:lumOff val="26000"/>
              </a:schemeClr>
            </a:gs>
            <a:gs pos="75221">
              <a:schemeClr val="tx1">
                <a:lumMod val="74000"/>
                <a:lumOff val="26000"/>
              </a:schemeClr>
            </a:gs>
            <a:gs pos="87611">
              <a:schemeClr val="tx1">
                <a:lumMod val="74000"/>
                <a:lumOff val="26000"/>
              </a:schemeClr>
            </a:gs>
            <a:gs pos="100000">
              <a:schemeClr val="tx1">
                <a:lumMod val="48000"/>
                <a:lumOff val="52000"/>
              </a:schemeClr>
            </a:gs>
            <a:gs pos="98701">
              <a:schemeClr val="tx1">
                <a:lumMod val="74000"/>
                <a:lumOff val="26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964E6839-31B3-4BE0-AA0C-FF8E204F2E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0" y="0"/>
            <a:ext cx="12178898" cy="6850630"/>
          </a:xfrm>
          <a:prstGeom prst="rect">
            <a:avLst/>
          </a:prstGeom>
        </p:spPr>
      </p:pic>
      <p:sp>
        <p:nvSpPr>
          <p:cNvPr id="16" name="1 Marcador de texto">
            <a:extLst>
              <a:ext uri="{FF2B5EF4-FFF2-40B4-BE49-F238E27FC236}">
                <a16:creationId xmlns:a16="http://schemas.microsoft.com/office/drawing/2014/main" id="{BEB65D98-4463-46A3-95E3-7812C3832E63}"/>
              </a:ext>
            </a:extLst>
          </p:cNvPr>
          <p:cNvSpPr txBox="1">
            <a:spLocks/>
          </p:cNvSpPr>
          <p:nvPr/>
        </p:nvSpPr>
        <p:spPr>
          <a:xfrm>
            <a:off x="6551" y="7370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PLANES DE MEJORAMIENTO EPM - I TRIMESTRE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34772FED-C300-4E11-8ABC-94972A775945}"/>
              </a:ext>
            </a:extLst>
          </p:cNvPr>
          <p:cNvSpPr txBox="1">
            <a:spLocks/>
          </p:cNvSpPr>
          <p:nvPr/>
        </p:nvSpPr>
        <p:spPr>
          <a:xfrm>
            <a:off x="6549" y="593628"/>
            <a:ext cx="10036173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CO" sz="3200" kern="1200" baseline="0">
                <a:solidFill>
                  <a:srgbClr val="92D05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es-ES_tradnl" b="1" dirty="0">
                <a:solidFill>
                  <a:srgbClr val="7AB1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1. ANTECEDENTES</a:t>
            </a:r>
          </a:p>
        </p:txBody>
      </p:sp>
      <p:sp>
        <p:nvSpPr>
          <p:cNvPr id="6" name="22 Rectángulo">
            <a:extLst>
              <a:ext uri="{FF2B5EF4-FFF2-40B4-BE49-F238E27FC236}">
                <a16:creationId xmlns:a16="http://schemas.microsoft.com/office/drawing/2014/main" id="{F735C173-9BB0-4236-8879-6E1403DBD934}"/>
              </a:ext>
            </a:extLst>
          </p:cNvPr>
          <p:cNvSpPr/>
          <p:nvPr/>
        </p:nvSpPr>
        <p:spPr>
          <a:xfrm>
            <a:off x="8970963" y="3053111"/>
            <a:ext cx="2100468" cy="1368425"/>
          </a:xfrm>
          <a:prstGeom prst="rect">
            <a:avLst/>
          </a:prstGeom>
          <a:solidFill>
            <a:srgbClr val="FFFFFF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Roboto Thin"/>
              <a:ea typeface="+mn-ea"/>
              <a:cs typeface="+mn-cs"/>
            </a:endParaRPr>
          </a:p>
        </p:txBody>
      </p:sp>
      <p:sp>
        <p:nvSpPr>
          <p:cNvPr id="7" name="17 Conector fuera de página">
            <a:extLst>
              <a:ext uri="{FF2B5EF4-FFF2-40B4-BE49-F238E27FC236}">
                <a16:creationId xmlns:a16="http://schemas.microsoft.com/office/drawing/2014/main" id="{C395067E-5A77-43B9-A455-136A30B87E0B}"/>
              </a:ext>
            </a:extLst>
          </p:cNvPr>
          <p:cNvSpPr/>
          <p:nvPr/>
        </p:nvSpPr>
        <p:spPr>
          <a:xfrm rot="16200000">
            <a:off x="6616700" y="929036"/>
            <a:ext cx="647700" cy="3060700"/>
          </a:xfrm>
          <a:prstGeom prst="flowChartOffpageConnector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Roboto Thin"/>
              <a:ea typeface="+mn-ea"/>
              <a:cs typeface="+mn-cs"/>
            </a:endParaRPr>
          </a:p>
        </p:txBody>
      </p:sp>
      <p:sp>
        <p:nvSpPr>
          <p:cNvPr id="8" name="18 Conector fuera de página">
            <a:extLst>
              <a:ext uri="{FF2B5EF4-FFF2-40B4-BE49-F238E27FC236}">
                <a16:creationId xmlns:a16="http://schemas.microsoft.com/office/drawing/2014/main" id="{BE21FB64-826D-40B1-A913-56890E151DAB}"/>
              </a:ext>
            </a:extLst>
          </p:cNvPr>
          <p:cNvSpPr/>
          <p:nvPr/>
        </p:nvSpPr>
        <p:spPr>
          <a:xfrm rot="16200000">
            <a:off x="6607175" y="2189511"/>
            <a:ext cx="677863" cy="3071813"/>
          </a:xfrm>
          <a:prstGeom prst="flowChartOffpageConnector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Roboto Thin"/>
              <a:ea typeface="+mn-ea"/>
              <a:cs typeface="+mn-cs"/>
            </a:endParaRPr>
          </a:p>
        </p:txBody>
      </p:sp>
      <p:sp>
        <p:nvSpPr>
          <p:cNvPr id="9" name="19 Conector fuera de página">
            <a:extLst>
              <a:ext uri="{FF2B5EF4-FFF2-40B4-BE49-F238E27FC236}">
                <a16:creationId xmlns:a16="http://schemas.microsoft.com/office/drawing/2014/main" id="{023953FB-C2DC-4EB4-812C-26F516A61460}"/>
              </a:ext>
            </a:extLst>
          </p:cNvPr>
          <p:cNvSpPr/>
          <p:nvPr/>
        </p:nvSpPr>
        <p:spPr>
          <a:xfrm rot="16200000">
            <a:off x="6607176" y="3403948"/>
            <a:ext cx="677862" cy="3071813"/>
          </a:xfrm>
          <a:prstGeom prst="flowChartOffpageConnector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Roboto Thin"/>
              <a:ea typeface="+mn-ea"/>
              <a:cs typeface="+mn-cs"/>
            </a:endParaRPr>
          </a:p>
        </p:txBody>
      </p:sp>
      <p:sp>
        <p:nvSpPr>
          <p:cNvPr id="10" name="21 Decisión">
            <a:extLst>
              <a:ext uri="{FF2B5EF4-FFF2-40B4-BE49-F238E27FC236}">
                <a16:creationId xmlns:a16="http://schemas.microsoft.com/office/drawing/2014/main" id="{40495F37-CA7C-4D5C-8CC1-5901CD1DD0E7}"/>
              </a:ext>
            </a:extLst>
          </p:cNvPr>
          <p:cNvSpPr/>
          <p:nvPr/>
        </p:nvSpPr>
        <p:spPr>
          <a:xfrm>
            <a:off x="3409950" y="2981674"/>
            <a:ext cx="1476375" cy="1511300"/>
          </a:xfrm>
          <a:prstGeom prst="flowChartDecision">
            <a:avLst/>
          </a:prstGeom>
          <a:solidFill>
            <a:srgbClr val="6E7377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Roboto Thin"/>
              <a:ea typeface="+mn-ea"/>
              <a:cs typeface="+mn-cs"/>
            </a:endParaRPr>
          </a:p>
        </p:txBody>
      </p:sp>
      <p:cxnSp>
        <p:nvCxnSpPr>
          <p:cNvPr id="11" name="24 Conector recto">
            <a:extLst>
              <a:ext uri="{FF2B5EF4-FFF2-40B4-BE49-F238E27FC236}">
                <a16:creationId xmlns:a16="http://schemas.microsoft.com/office/drawing/2014/main" id="{2F5E9CFB-0DC9-4AFD-A75A-45C56AB9BECD}"/>
              </a:ext>
            </a:extLst>
          </p:cNvPr>
          <p:cNvCxnSpPr/>
          <p:nvPr/>
        </p:nvCxnSpPr>
        <p:spPr>
          <a:xfrm>
            <a:off x="2981325" y="3707161"/>
            <a:ext cx="360363" cy="1588"/>
          </a:xfrm>
          <a:prstGeom prst="line">
            <a:avLst/>
          </a:prstGeom>
          <a:noFill/>
          <a:ln w="38100" cap="flat" cmpd="sng" algn="ctr">
            <a:solidFill>
              <a:srgbClr val="007934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2" name="30 Conector recto">
            <a:extLst>
              <a:ext uri="{FF2B5EF4-FFF2-40B4-BE49-F238E27FC236}">
                <a16:creationId xmlns:a16="http://schemas.microsoft.com/office/drawing/2014/main" id="{AF6FA789-1714-4888-8D46-C33B69ADB643}"/>
              </a:ext>
            </a:extLst>
          </p:cNvPr>
          <p:cNvCxnSpPr/>
          <p:nvPr/>
        </p:nvCxnSpPr>
        <p:spPr>
          <a:xfrm>
            <a:off x="8550275" y="3707161"/>
            <a:ext cx="360363" cy="1588"/>
          </a:xfrm>
          <a:prstGeom prst="line">
            <a:avLst/>
          </a:prstGeom>
          <a:noFill/>
          <a:ln w="38100" cap="flat" cmpd="sng" algn="ctr">
            <a:solidFill>
              <a:srgbClr val="2F2F2F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3" name="31 Conector recto">
            <a:extLst>
              <a:ext uri="{FF2B5EF4-FFF2-40B4-BE49-F238E27FC236}">
                <a16:creationId xmlns:a16="http://schemas.microsoft.com/office/drawing/2014/main" id="{EECC8F4B-D901-48CB-9DEA-98F81FEB7895}"/>
              </a:ext>
            </a:extLst>
          </p:cNvPr>
          <p:cNvCxnSpPr/>
          <p:nvPr/>
        </p:nvCxnSpPr>
        <p:spPr>
          <a:xfrm>
            <a:off x="4195763" y="4993036"/>
            <a:ext cx="1079500" cy="1588"/>
          </a:xfrm>
          <a:prstGeom prst="line">
            <a:avLst/>
          </a:prstGeom>
          <a:noFill/>
          <a:ln w="38100" cap="flat" cmpd="sng" algn="ctr">
            <a:solidFill>
              <a:srgbClr val="007934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4" name="33 Conector recto">
            <a:extLst>
              <a:ext uri="{FF2B5EF4-FFF2-40B4-BE49-F238E27FC236}">
                <a16:creationId xmlns:a16="http://schemas.microsoft.com/office/drawing/2014/main" id="{E9D592E0-F826-43CF-BC85-AD3B6BC2BF1B}"/>
              </a:ext>
            </a:extLst>
          </p:cNvPr>
          <p:cNvCxnSpPr/>
          <p:nvPr/>
        </p:nvCxnSpPr>
        <p:spPr>
          <a:xfrm>
            <a:off x="4195763" y="2491136"/>
            <a:ext cx="1079500" cy="1588"/>
          </a:xfrm>
          <a:prstGeom prst="line">
            <a:avLst/>
          </a:prstGeom>
          <a:noFill/>
          <a:ln w="38100" cap="flat" cmpd="sng" algn="ctr">
            <a:solidFill>
              <a:srgbClr val="007934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5" name="38 Conector recto">
            <a:extLst>
              <a:ext uri="{FF2B5EF4-FFF2-40B4-BE49-F238E27FC236}">
                <a16:creationId xmlns:a16="http://schemas.microsoft.com/office/drawing/2014/main" id="{01A763BF-658D-4E92-A382-71EF836FD43F}"/>
              </a:ext>
            </a:extLst>
          </p:cNvPr>
          <p:cNvCxnSpPr/>
          <p:nvPr/>
        </p:nvCxnSpPr>
        <p:spPr>
          <a:xfrm rot="5400000">
            <a:off x="3980657" y="4779517"/>
            <a:ext cx="431800" cy="1587"/>
          </a:xfrm>
          <a:prstGeom prst="line">
            <a:avLst/>
          </a:prstGeom>
          <a:noFill/>
          <a:ln w="38100" cap="flat" cmpd="sng" algn="ctr">
            <a:solidFill>
              <a:srgbClr val="007934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7" name="45 Conector recto">
            <a:extLst>
              <a:ext uri="{FF2B5EF4-FFF2-40B4-BE49-F238E27FC236}">
                <a16:creationId xmlns:a16="http://schemas.microsoft.com/office/drawing/2014/main" id="{AF456109-6CC6-42E5-B773-8F56164424DC}"/>
              </a:ext>
            </a:extLst>
          </p:cNvPr>
          <p:cNvCxnSpPr/>
          <p:nvPr/>
        </p:nvCxnSpPr>
        <p:spPr>
          <a:xfrm rot="5400000">
            <a:off x="3980657" y="2704655"/>
            <a:ext cx="431800" cy="1587"/>
          </a:xfrm>
          <a:prstGeom prst="line">
            <a:avLst/>
          </a:prstGeom>
          <a:noFill/>
          <a:ln w="38100" cap="flat" cmpd="sng" algn="ctr">
            <a:solidFill>
              <a:srgbClr val="007934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8" name="48 Conector recto">
            <a:extLst>
              <a:ext uri="{FF2B5EF4-FFF2-40B4-BE49-F238E27FC236}">
                <a16:creationId xmlns:a16="http://schemas.microsoft.com/office/drawing/2014/main" id="{E9FF9321-FCB2-47F2-B6BA-C9A5FE67FC51}"/>
              </a:ext>
            </a:extLst>
          </p:cNvPr>
          <p:cNvCxnSpPr/>
          <p:nvPr/>
        </p:nvCxnSpPr>
        <p:spPr>
          <a:xfrm>
            <a:off x="4978400" y="3707161"/>
            <a:ext cx="360363" cy="1588"/>
          </a:xfrm>
          <a:prstGeom prst="line">
            <a:avLst/>
          </a:prstGeom>
          <a:noFill/>
          <a:ln w="38100" cap="flat" cmpd="sng" algn="ctr">
            <a:solidFill>
              <a:srgbClr val="007934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9" name="49 Conector recto">
            <a:extLst>
              <a:ext uri="{FF2B5EF4-FFF2-40B4-BE49-F238E27FC236}">
                <a16:creationId xmlns:a16="http://schemas.microsoft.com/office/drawing/2014/main" id="{DFA91B37-2F90-4CD6-96E0-E6A5381D3BED}"/>
              </a:ext>
            </a:extLst>
          </p:cNvPr>
          <p:cNvCxnSpPr/>
          <p:nvPr/>
        </p:nvCxnSpPr>
        <p:spPr>
          <a:xfrm>
            <a:off x="8545513" y="2492724"/>
            <a:ext cx="1079500" cy="1587"/>
          </a:xfrm>
          <a:prstGeom prst="line">
            <a:avLst/>
          </a:prstGeom>
          <a:noFill/>
          <a:ln w="38100" cap="flat" cmpd="sng" algn="ctr">
            <a:solidFill>
              <a:srgbClr val="007934"/>
            </a:solidFill>
            <a:prstDash val="solid"/>
            <a:tailEnd type="non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0" name="50 Conector recto">
            <a:extLst>
              <a:ext uri="{FF2B5EF4-FFF2-40B4-BE49-F238E27FC236}">
                <a16:creationId xmlns:a16="http://schemas.microsoft.com/office/drawing/2014/main" id="{F26CFF72-3EC3-4E3A-8668-9FD3982F339B}"/>
              </a:ext>
            </a:extLst>
          </p:cNvPr>
          <p:cNvCxnSpPr/>
          <p:nvPr/>
        </p:nvCxnSpPr>
        <p:spPr>
          <a:xfrm>
            <a:off x="8553450" y="4991449"/>
            <a:ext cx="1079500" cy="1587"/>
          </a:xfrm>
          <a:prstGeom prst="line">
            <a:avLst/>
          </a:prstGeom>
          <a:noFill/>
          <a:ln w="38100" cap="flat" cmpd="sng" algn="ctr">
            <a:solidFill>
              <a:srgbClr val="007934"/>
            </a:solidFill>
            <a:prstDash val="solid"/>
            <a:tailEnd type="non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1" name="51 Conector recto">
            <a:extLst>
              <a:ext uri="{FF2B5EF4-FFF2-40B4-BE49-F238E27FC236}">
                <a16:creationId xmlns:a16="http://schemas.microsoft.com/office/drawing/2014/main" id="{CF78924D-9FCC-4677-88AE-A5CE14F62EEF}"/>
              </a:ext>
            </a:extLst>
          </p:cNvPr>
          <p:cNvCxnSpPr/>
          <p:nvPr/>
        </p:nvCxnSpPr>
        <p:spPr>
          <a:xfrm rot="16200000" flipH="1">
            <a:off x="9413876" y="2700686"/>
            <a:ext cx="431800" cy="9525"/>
          </a:xfrm>
          <a:prstGeom prst="line">
            <a:avLst/>
          </a:prstGeom>
          <a:noFill/>
          <a:ln w="38100" cap="flat" cmpd="sng" algn="ctr">
            <a:solidFill>
              <a:srgbClr val="2F2F2F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2" name="53 Conector recto">
            <a:extLst>
              <a:ext uri="{FF2B5EF4-FFF2-40B4-BE49-F238E27FC236}">
                <a16:creationId xmlns:a16="http://schemas.microsoft.com/office/drawing/2014/main" id="{E8AFEB25-8896-4C38-8E75-2FA07A999ED8}"/>
              </a:ext>
            </a:extLst>
          </p:cNvPr>
          <p:cNvCxnSpPr/>
          <p:nvPr/>
        </p:nvCxnSpPr>
        <p:spPr>
          <a:xfrm rot="16200000" flipH="1">
            <a:off x="9413876" y="4772373"/>
            <a:ext cx="431800" cy="9525"/>
          </a:xfrm>
          <a:prstGeom prst="line">
            <a:avLst/>
          </a:prstGeom>
          <a:noFill/>
          <a:ln w="38100" cap="flat" cmpd="sng" algn="ctr">
            <a:solidFill>
              <a:srgbClr val="2F2F2F"/>
            </a:solidFill>
            <a:prstDash val="solid"/>
            <a:headEnd type="triangle"/>
            <a:tailEnd type="non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4" name="34 CuadroTexto">
            <a:extLst>
              <a:ext uri="{FF2B5EF4-FFF2-40B4-BE49-F238E27FC236}">
                <a16:creationId xmlns:a16="http://schemas.microsoft.com/office/drawing/2014/main" id="{DF6224DC-1F2C-4AE7-A9A6-6BA368FA5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38" y="2278411"/>
            <a:ext cx="2586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s-ES" b="1" dirty="0" err="1">
                <a:solidFill>
                  <a:srgbClr val="2F2F2F"/>
                </a:solidFill>
                <a:latin typeface="Roboto Thin"/>
              </a:rPr>
              <a:t>Acción</a:t>
            </a:r>
            <a:r>
              <a:rPr lang="en-US" altLang="es-ES" b="1" dirty="0">
                <a:solidFill>
                  <a:srgbClr val="2F2F2F"/>
                </a:solidFill>
                <a:latin typeface="Roboto Thin"/>
              </a:rPr>
              <a:t> </a:t>
            </a:r>
            <a:r>
              <a:rPr lang="en-US" altLang="es-ES" b="1" dirty="0" err="1">
                <a:solidFill>
                  <a:srgbClr val="2F2F2F"/>
                </a:solidFill>
                <a:latin typeface="Roboto Thin"/>
              </a:rPr>
              <a:t>Preventiva</a:t>
            </a:r>
            <a:endParaRPr lang="es-ES" altLang="es-ES" b="1" dirty="0">
              <a:solidFill>
                <a:srgbClr val="2F2F2F"/>
              </a:solidFill>
              <a:latin typeface="Roboto Thin"/>
            </a:endParaRPr>
          </a:p>
        </p:txBody>
      </p:sp>
      <p:sp>
        <p:nvSpPr>
          <p:cNvPr id="26" name="34 CuadroTexto">
            <a:extLst>
              <a:ext uri="{FF2B5EF4-FFF2-40B4-BE49-F238E27FC236}">
                <a16:creationId xmlns:a16="http://schemas.microsoft.com/office/drawing/2014/main" id="{AB057BC8-4FB9-4C7A-B68C-D70502872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38" y="3564286"/>
            <a:ext cx="2586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s-ES" b="1" dirty="0" err="1">
                <a:solidFill>
                  <a:srgbClr val="2F2F2F"/>
                </a:solidFill>
                <a:latin typeface="Roboto Thin"/>
              </a:rPr>
              <a:t>Acción</a:t>
            </a:r>
            <a:r>
              <a:rPr lang="en-US" altLang="es-ES" b="1" dirty="0">
                <a:solidFill>
                  <a:srgbClr val="2F2F2F"/>
                </a:solidFill>
                <a:latin typeface="Roboto Thin"/>
              </a:rPr>
              <a:t> </a:t>
            </a:r>
            <a:r>
              <a:rPr lang="en-US" altLang="es-ES" b="1" dirty="0" err="1">
                <a:solidFill>
                  <a:srgbClr val="2F2F2F"/>
                </a:solidFill>
                <a:latin typeface="Roboto Thin"/>
              </a:rPr>
              <a:t>Correctiva</a:t>
            </a:r>
            <a:endParaRPr lang="es-ES" altLang="es-ES" b="1" dirty="0">
              <a:solidFill>
                <a:srgbClr val="2F2F2F"/>
              </a:solidFill>
              <a:latin typeface="Roboto Thin"/>
            </a:endParaRPr>
          </a:p>
        </p:txBody>
      </p:sp>
      <p:sp>
        <p:nvSpPr>
          <p:cNvPr id="27" name="34 CuadroTexto">
            <a:extLst>
              <a:ext uri="{FF2B5EF4-FFF2-40B4-BE49-F238E27FC236}">
                <a16:creationId xmlns:a16="http://schemas.microsoft.com/office/drawing/2014/main" id="{31206224-74A3-445C-A606-46FDE90F1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38" y="4778724"/>
            <a:ext cx="2586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s-ES" b="1" dirty="0" err="1">
                <a:solidFill>
                  <a:srgbClr val="2F2F2F"/>
                </a:solidFill>
                <a:latin typeface="Roboto Thin"/>
              </a:rPr>
              <a:t>Acción</a:t>
            </a:r>
            <a:r>
              <a:rPr lang="en-US" altLang="es-ES" b="1" dirty="0">
                <a:solidFill>
                  <a:srgbClr val="2F2F2F"/>
                </a:solidFill>
                <a:latin typeface="Roboto Thin"/>
              </a:rPr>
              <a:t> de </a:t>
            </a:r>
            <a:r>
              <a:rPr lang="en-US" altLang="es-ES" b="1" dirty="0" err="1">
                <a:solidFill>
                  <a:srgbClr val="2F2F2F"/>
                </a:solidFill>
                <a:latin typeface="Roboto Thin"/>
              </a:rPr>
              <a:t>Mejora</a:t>
            </a:r>
            <a:r>
              <a:rPr lang="en-US" altLang="es-ES" b="1" dirty="0">
                <a:solidFill>
                  <a:srgbClr val="2F2F2F"/>
                </a:solidFill>
                <a:latin typeface="Roboto Thin"/>
              </a:rPr>
              <a:t> </a:t>
            </a:r>
            <a:endParaRPr lang="es-ES" altLang="es-ES" b="1" dirty="0">
              <a:solidFill>
                <a:srgbClr val="2F2F2F"/>
              </a:solidFill>
              <a:latin typeface="Roboto Thin"/>
            </a:endParaRPr>
          </a:p>
        </p:txBody>
      </p:sp>
      <p:sp>
        <p:nvSpPr>
          <p:cNvPr id="28" name="34 CuadroTexto">
            <a:extLst>
              <a:ext uri="{FF2B5EF4-FFF2-40B4-BE49-F238E27FC236}">
                <a16:creationId xmlns:a16="http://schemas.microsoft.com/office/drawing/2014/main" id="{F6FA184A-2DC8-4E03-B0AF-1099C4ADA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5263" y="3295999"/>
            <a:ext cx="19766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s-ES" b="1" dirty="0">
                <a:solidFill>
                  <a:srgbClr val="2F2F2F"/>
                </a:solidFill>
                <a:latin typeface="Roboto Thin"/>
              </a:rPr>
              <a:t>- </a:t>
            </a:r>
            <a:r>
              <a:rPr lang="en-US" altLang="es-ES" b="1" dirty="0" err="1">
                <a:solidFill>
                  <a:srgbClr val="2F2F2F"/>
                </a:solidFill>
                <a:latin typeface="Roboto Thin"/>
              </a:rPr>
              <a:t>Eficacia</a:t>
            </a:r>
            <a:endParaRPr lang="en-US" altLang="es-ES" b="1" dirty="0">
              <a:solidFill>
                <a:srgbClr val="2F2F2F"/>
              </a:solidFill>
              <a:latin typeface="Roboto Thin"/>
            </a:endParaRPr>
          </a:p>
          <a:p>
            <a:pPr algn="ctr"/>
            <a:r>
              <a:rPr lang="en-US" altLang="es-ES" b="1" dirty="0">
                <a:solidFill>
                  <a:srgbClr val="2F2F2F"/>
                </a:solidFill>
                <a:latin typeface="Roboto Thin"/>
              </a:rPr>
              <a:t>- Cumplimiento</a:t>
            </a:r>
            <a:endParaRPr lang="es-ES" altLang="es-ES" b="1" dirty="0">
              <a:solidFill>
                <a:srgbClr val="2F2F2F"/>
              </a:solidFill>
              <a:latin typeface="Roboto Thin"/>
            </a:endParaRPr>
          </a:p>
        </p:txBody>
      </p:sp>
      <p:sp>
        <p:nvSpPr>
          <p:cNvPr id="29" name="34 CuadroTexto">
            <a:extLst>
              <a:ext uri="{FF2B5EF4-FFF2-40B4-BE49-F238E27FC236}">
                <a16:creationId xmlns:a16="http://schemas.microsoft.com/office/drawing/2014/main" id="{9BC94144-A9D8-4360-AD72-3F610E830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213" y="3421411"/>
            <a:ext cx="10715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s-ES" b="1" dirty="0">
                <a:solidFill>
                  <a:srgbClr val="FFFFFF"/>
                </a:solidFill>
                <a:latin typeface="Roboto Thin"/>
              </a:rPr>
              <a:t>PM</a:t>
            </a:r>
            <a:endParaRPr lang="es-ES" altLang="es-ES" b="1" dirty="0">
              <a:solidFill>
                <a:srgbClr val="FFFFFF"/>
              </a:solidFill>
              <a:latin typeface="Roboto Thin"/>
            </a:endParaRPr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5BEB370F-E1DD-4572-A7FC-B4ED4BC1F27E}"/>
              </a:ext>
            </a:extLst>
          </p:cNvPr>
          <p:cNvSpPr>
            <a:spLocks/>
          </p:cNvSpPr>
          <p:nvPr/>
        </p:nvSpPr>
        <p:spPr bwMode="auto">
          <a:xfrm rot="1721694">
            <a:off x="9949705" y="1710604"/>
            <a:ext cx="2177778" cy="1411872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FFFFF">
              <a:lumMod val="95000"/>
            </a:srgbClr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Roboto Thin"/>
              <a:ea typeface="ＭＳ Ｐゴシック" pitchFamily="-112" charset="-128"/>
            </a:endParaRPr>
          </a:p>
        </p:txBody>
      </p:sp>
      <p:sp>
        <p:nvSpPr>
          <p:cNvPr id="31" name="69 CuadroTexto">
            <a:extLst>
              <a:ext uri="{FF2B5EF4-FFF2-40B4-BE49-F238E27FC236}">
                <a16:creationId xmlns:a16="http://schemas.microsoft.com/office/drawing/2014/main" id="{7BEF027C-9833-4217-9C9A-D1988AB2E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3806" y="1967614"/>
            <a:ext cx="197643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 err="1">
                <a:solidFill>
                  <a:srgbClr val="2F2F2F">
                    <a:lumMod val="95000"/>
                    <a:lumOff val="5000"/>
                  </a:srgbClr>
                </a:solidFill>
                <a:latin typeface="Roboto Thin"/>
              </a:rPr>
              <a:t>Seguimiento</a:t>
            </a:r>
            <a:r>
              <a:rPr lang="en-US" dirty="0">
                <a:solidFill>
                  <a:srgbClr val="2F2F2F">
                    <a:lumMod val="95000"/>
                    <a:lumOff val="5000"/>
                  </a:srgbClr>
                </a:solidFill>
                <a:latin typeface="Roboto Thin"/>
              </a:rPr>
              <a:t> al </a:t>
            </a:r>
            <a:r>
              <a:rPr lang="en-US" dirty="0" err="1">
                <a:solidFill>
                  <a:srgbClr val="2F2F2F">
                    <a:lumMod val="95000"/>
                    <a:lumOff val="5000"/>
                  </a:srgbClr>
                </a:solidFill>
                <a:latin typeface="Roboto Thin"/>
              </a:rPr>
              <a:t>desempeño</a:t>
            </a:r>
            <a:r>
              <a:rPr lang="en-US" dirty="0">
                <a:solidFill>
                  <a:srgbClr val="2F2F2F">
                    <a:lumMod val="95000"/>
                    <a:lumOff val="5000"/>
                  </a:srgbClr>
                </a:solidFill>
                <a:latin typeface="Roboto Thin"/>
              </a:rPr>
              <a:t>  y </a:t>
            </a:r>
            <a:r>
              <a:rPr lang="en-US" dirty="0" err="1">
                <a:solidFill>
                  <a:srgbClr val="2F2F2F">
                    <a:lumMod val="95000"/>
                    <a:lumOff val="5000"/>
                  </a:srgbClr>
                </a:solidFill>
                <a:latin typeface="Roboto Thin"/>
              </a:rPr>
              <a:t>Evaluación</a:t>
            </a:r>
            <a:endParaRPr lang="es-ES" dirty="0">
              <a:solidFill>
                <a:srgbClr val="2F2F2F">
                  <a:lumMod val="95000"/>
                  <a:lumOff val="5000"/>
                </a:srgbClr>
              </a:solidFill>
              <a:latin typeface="Roboto Thin"/>
            </a:endParaRP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0DCC105C-3857-4A3C-982E-3CBBE950AEE0}"/>
              </a:ext>
            </a:extLst>
          </p:cNvPr>
          <p:cNvGrpSpPr/>
          <p:nvPr/>
        </p:nvGrpSpPr>
        <p:grpSpPr>
          <a:xfrm>
            <a:off x="353464" y="4038548"/>
            <a:ext cx="1846863" cy="2038544"/>
            <a:chOff x="353464" y="4038548"/>
            <a:chExt cx="1846863" cy="2038544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1872CE7D-76B7-4F57-BFB6-D7179E5DE273}"/>
                </a:ext>
              </a:extLst>
            </p:cNvPr>
            <p:cNvSpPr>
              <a:spLocks/>
            </p:cNvSpPr>
            <p:nvPr/>
          </p:nvSpPr>
          <p:spPr bwMode="auto">
            <a:xfrm rot="685383">
              <a:off x="353464" y="4038548"/>
              <a:ext cx="1846863" cy="2038544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ea typeface="ＭＳ Ｐゴシック" pitchFamily="-112" charset="-128"/>
              </a:endParaRPr>
            </a:p>
          </p:txBody>
        </p:sp>
        <p:sp>
          <p:nvSpPr>
            <p:cNvPr id="34" name="58 CuadroTexto">
              <a:extLst>
                <a:ext uri="{FF2B5EF4-FFF2-40B4-BE49-F238E27FC236}">
                  <a16:creationId xmlns:a16="http://schemas.microsoft.com/office/drawing/2014/main" id="{856695DF-8E08-440A-B4E1-F509E8A6A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918" y="5099554"/>
              <a:ext cx="1537493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</a:rPr>
                <a:t>14 </a:t>
              </a:r>
              <a:r>
                <a:rPr kumimoji="0" lang="en-US" sz="18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</a:rPr>
                <a:t>Origenes</a:t>
              </a:r>
              <a:endPara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</a:endParaRPr>
            </a:p>
          </p:txBody>
        </p:sp>
        <p:grpSp>
          <p:nvGrpSpPr>
            <p:cNvPr id="35" name="Gruppe 43">
              <a:extLst>
                <a:ext uri="{FF2B5EF4-FFF2-40B4-BE49-F238E27FC236}">
                  <a16:creationId xmlns:a16="http://schemas.microsoft.com/office/drawing/2014/main" id="{139BF78C-F546-40E1-AA3C-B4A3A6A8E3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8997" y="4451699"/>
              <a:ext cx="539750" cy="539750"/>
              <a:chOff x="6448107" y="763422"/>
              <a:chExt cx="610213" cy="657778"/>
            </a:xfrm>
            <a:grpFill/>
          </p:grpSpPr>
          <p:sp>
            <p:nvSpPr>
              <p:cNvPr id="36" name="Cylinder 178">
                <a:extLst>
                  <a:ext uri="{FF2B5EF4-FFF2-40B4-BE49-F238E27FC236}">
                    <a16:creationId xmlns:a16="http://schemas.microsoft.com/office/drawing/2014/main" id="{15E4F8BC-BD05-4361-BDC7-2612177D77E9}"/>
                  </a:ext>
                </a:extLst>
              </p:cNvPr>
              <p:cNvSpPr/>
              <p:nvPr/>
            </p:nvSpPr>
            <p:spPr>
              <a:xfrm rot="1790977" flipH="1">
                <a:off x="6706550" y="1047814"/>
                <a:ext cx="35895" cy="265046"/>
              </a:xfrm>
              <a:prstGeom prst="can">
                <a:avLst>
                  <a:gd name="adj" fmla="val 49797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-34290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Calibri" pitchFamily="-112" charset="0"/>
                  <a:buAutoNum type="arabicPeriod"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ea typeface="ＭＳ Ｐゴシック" pitchFamily="-112" charset="-128"/>
                </a:endParaRPr>
              </a:p>
            </p:txBody>
          </p:sp>
          <p:grpSp>
            <p:nvGrpSpPr>
              <p:cNvPr id="37" name="Gruppe 42">
                <a:extLst>
                  <a:ext uri="{FF2B5EF4-FFF2-40B4-BE49-F238E27FC236}">
                    <a16:creationId xmlns:a16="http://schemas.microsoft.com/office/drawing/2014/main" id="{4CE897F6-8EEF-4DEF-B7C6-0334949F7A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37570">
                <a:off x="6448107" y="763422"/>
                <a:ext cx="610213" cy="657778"/>
                <a:chOff x="5821437" y="721079"/>
                <a:chExt cx="610213" cy="657778"/>
              </a:xfrm>
              <a:grpFill/>
            </p:grpSpPr>
            <p:sp>
              <p:nvSpPr>
                <p:cNvPr id="38" name="Ellipse 180">
                  <a:extLst>
                    <a:ext uri="{FF2B5EF4-FFF2-40B4-BE49-F238E27FC236}">
                      <a16:creationId xmlns:a16="http://schemas.microsoft.com/office/drawing/2014/main" id="{B18B6A84-0820-4642-8D09-C8EB6A213F17}"/>
                    </a:ext>
                  </a:extLst>
                </p:cNvPr>
                <p:cNvSpPr/>
                <p:nvPr/>
              </p:nvSpPr>
              <p:spPr bwMode="auto">
                <a:xfrm>
                  <a:off x="5821437" y="1193800"/>
                  <a:ext cx="500742" cy="185057"/>
                </a:xfrm>
                <a:prstGeom prst="ellipse">
                  <a:avLst/>
                </a:prstGeom>
                <a:grpFill/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ＭＳ Ｐゴシック" pitchFamily="-112" charset="-128"/>
                  </a:endParaRPr>
                </a:p>
              </p:txBody>
            </p:sp>
            <p:sp>
              <p:nvSpPr>
                <p:cNvPr id="39" name="Ellipse 181">
                  <a:extLst>
                    <a:ext uri="{FF2B5EF4-FFF2-40B4-BE49-F238E27FC236}">
                      <a16:creationId xmlns:a16="http://schemas.microsoft.com/office/drawing/2014/main" id="{61819F82-20D6-4B40-B4DA-2DA07E4DC606}"/>
                    </a:ext>
                  </a:extLst>
                </p:cNvPr>
                <p:cNvSpPr/>
                <p:nvPr/>
              </p:nvSpPr>
              <p:spPr>
                <a:xfrm rot="12415626">
                  <a:off x="5928190" y="884431"/>
                  <a:ext cx="416381" cy="309543"/>
                </a:xfrm>
                <a:prstGeom prst="ellipse">
                  <a:avLst/>
                </a:prstGeom>
                <a:grpFill/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-34290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Calibri" pitchFamily="-112" charset="0"/>
                    <a:buAutoNum type="arabicPeriod"/>
                    <a:tabLst/>
                    <a:defRPr/>
                  </a:pPr>
                  <a:endParaRPr kumimoji="0" lang="en-US" sz="1800" b="0" i="0" u="none" strike="noStrike" kern="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ＭＳ Ｐゴシック" pitchFamily="-112" charset="-128"/>
                  </a:endParaRPr>
                </a:p>
              </p:txBody>
            </p:sp>
            <p:sp>
              <p:nvSpPr>
                <p:cNvPr id="40" name="Ellipse 182">
                  <a:extLst>
                    <a:ext uri="{FF2B5EF4-FFF2-40B4-BE49-F238E27FC236}">
                      <a16:creationId xmlns:a16="http://schemas.microsoft.com/office/drawing/2014/main" id="{C7659154-88CB-4D64-B08F-52827D4BB9C3}"/>
                    </a:ext>
                  </a:extLst>
                </p:cNvPr>
                <p:cNvSpPr/>
                <p:nvPr/>
              </p:nvSpPr>
              <p:spPr>
                <a:xfrm rot="12415626">
                  <a:off x="5937287" y="885219"/>
                  <a:ext cx="419970" cy="309543"/>
                </a:xfrm>
                <a:prstGeom prst="ellipse">
                  <a:avLst/>
                </a:prstGeom>
                <a:grpFill/>
                <a:ln w="9525" cap="flat" cmpd="sng" algn="ctr">
                  <a:solidFill>
                    <a:srgbClr val="17552A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342900" marR="0" lvl="0" indent="-34290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Calibri" pitchFamily="-112" charset="0"/>
                    <a:buAutoNum type="arabicPeriod"/>
                    <a:tabLst/>
                    <a:defRPr/>
                  </a:pPr>
                  <a:endParaRPr kumimoji="0" lang="en-US" sz="1800" b="0" i="0" u="none" strike="noStrike" kern="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ＭＳ Ｐゴシック" pitchFamily="-112" charset="-128"/>
                  </a:endParaRPr>
                </a:p>
              </p:txBody>
            </p:sp>
            <p:sp>
              <p:nvSpPr>
                <p:cNvPr id="41" name="Cylinder 183">
                  <a:extLst>
                    <a:ext uri="{FF2B5EF4-FFF2-40B4-BE49-F238E27FC236}">
                      <a16:creationId xmlns:a16="http://schemas.microsoft.com/office/drawing/2014/main" id="{FABBCC81-0195-4019-AF09-C130A6A4ED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790977">
                  <a:off x="6112123" y="776589"/>
                  <a:ext cx="148430" cy="264503"/>
                </a:xfrm>
                <a:prstGeom prst="can">
                  <a:avLst>
                    <a:gd name="adj" fmla="val 78631"/>
                  </a:avLst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indent="-3429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-34290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Calibri" panose="020F0502020204030204" pitchFamily="34" charset="0"/>
                    <a:buAutoNum type="arabicPeriod"/>
                    <a:tabLst/>
                    <a:defRPr/>
                  </a:pPr>
                  <a:endParaRPr kumimoji="0" lang="es-ES" altLang="es-ES" sz="1800" b="0" i="0" u="none" strike="noStrike" kern="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2" name="Ellipse 184">
                  <a:extLst>
                    <a:ext uri="{FF2B5EF4-FFF2-40B4-BE49-F238E27FC236}">
                      <a16:creationId xmlns:a16="http://schemas.microsoft.com/office/drawing/2014/main" id="{163DACA8-F240-452D-BA0D-2A9AFCBB226D}"/>
                    </a:ext>
                  </a:extLst>
                </p:cNvPr>
                <p:cNvSpPr/>
                <p:nvPr/>
              </p:nvSpPr>
              <p:spPr>
                <a:xfrm rot="1354009">
                  <a:off x="6081806" y="714551"/>
                  <a:ext cx="339206" cy="226352"/>
                </a:xfrm>
                <a:prstGeom prst="ellipse">
                  <a:avLst/>
                </a:prstGeom>
                <a:grpFill/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-34290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Calibri" pitchFamily="-112" charset="0"/>
                    <a:buAutoNum type="arabicPeriod"/>
                    <a:tabLst/>
                    <a:defRPr/>
                  </a:pPr>
                  <a:endParaRPr kumimoji="0" lang="en-US" sz="1800" b="0" i="0" u="none" strike="noStrike" kern="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ＭＳ Ｐゴシック" pitchFamily="-112" charset="-128"/>
                  </a:endParaRPr>
                </a:p>
              </p:txBody>
            </p:sp>
            <p:sp>
              <p:nvSpPr>
                <p:cNvPr id="43" name="Ellipse 185">
                  <a:extLst>
                    <a:ext uri="{FF2B5EF4-FFF2-40B4-BE49-F238E27FC236}">
                      <a16:creationId xmlns:a16="http://schemas.microsoft.com/office/drawing/2014/main" id="{D96DC0A3-2435-4710-9AC0-1C70CB704C80}"/>
                    </a:ext>
                  </a:extLst>
                </p:cNvPr>
                <p:cNvSpPr/>
                <p:nvPr/>
              </p:nvSpPr>
              <p:spPr>
                <a:xfrm rot="1354009">
                  <a:off x="6074662" y="715310"/>
                  <a:ext cx="339206" cy="226352"/>
                </a:xfrm>
                <a:prstGeom prst="ellipse">
                  <a:avLst/>
                </a:prstGeom>
                <a:grpFill/>
                <a:ln w="9525" cap="flat" cmpd="sng" algn="ctr">
                  <a:solidFill>
                    <a:srgbClr val="17552A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342900" marR="0" lvl="0" indent="-34290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Calibri" pitchFamily="-112" charset="0"/>
                    <a:buAutoNum type="arabicPeriod"/>
                    <a:tabLst/>
                    <a:defRPr/>
                  </a:pPr>
                  <a:endParaRPr kumimoji="0" lang="en-US" sz="1800" b="0" i="0" u="none" strike="noStrike" kern="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ＭＳ Ｐゴシック" pitchFamily="-112" charset="-128"/>
                  </a:endParaRPr>
                </a:p>
              </p:txBody>
            </p:sp>
          </p:grpSp>
        </p:grpSp>
      </p:grpSp>
      <p:grpSp>
        <p:nvGrpSpPr>
          <p:cNvPr id="44" name="Gruppe 43">
            <a:extLst>
              <a:ext uri="{FF2B5EF4-FFF2-40B4-BE49-F238E27FC236}">
                <a16:creationId xmlns:a16="http://schemas.microsoft.com/office/drawing/2014/main" id="{E899429A-19BC-4D83-832C-6CEE4120BC00}"/>
              </a:ext>
            </a:extLst>
          </p:cNvPr>
          <p:cNvGrpSpPr>
            <a:grpSpLocks/>
          </p:cNvGrpSpPr>
          <p:nvPr/>
        </p:nvGrpSpPr>
        <p:grpSpPr bwMode="auto">
          <a:xfrm>
            <a:off x="10791236" y="1396078"/>
            <a:ext cx="541338" cy="539750"/>
            <a:chOff x="6448107" y="763422"/>
            <a:chExt cx="610213" cy="657778"/>
          </a:xfrm>
        </p:grpSpPr>
        <p:sp>
          <p:nvSpPr>
            <p:cNvPr id="45" name="Cylinder 178">
              <a:extLst>
                <a:ext uri="{FF2B5EF4-FFF2-40B4-BE49-F238E27FC236}">
                  <a16:creationId xmlns:a16="http://schemas.microsoft.com/office/drawing/2014/main" id="{1705F3DA-ADC3-457C-8C5C-716F9C4C15C9}"/>
                </a:ext>
              </a:extLst>
            </p:cNvPr>
            <p:cNvSpPr/>
            <p:nvPr/>
          </p:nvSpPr>
          <p:spPr>
            <a:xfrm rot="1790977" flipH="1">
              <a:off x="6707582" y="1047815"/>
              <a:ext cx="34000" cy="265045"/>
            </a:xfrm>
            <a:prstGeom prst="can">
              <a:avLst>
                <a:gd name="adj" fmla="val 49797"/>
              </a:avLst>
            </a:prstGeom>
            <a:gradFill flip="none" rotWithShape="1">
              <a:gsLst>
                <a:gs pos="84000">
                  <a:srgbClr val="2F2F2F">
                    <a:lumMod val="50000"/>
                    <a:lumOff val="50000"/>
                  </a:srgbClr>
                </a:gs>
                <a:gs pos="44000">
                  <a:sysClr val="window" lastClr="FFFFFF">
                    <a:lumMod val="65000"/>
                    <a:shade val="67500"/>
                    <a:satMod val="115000"/>
                  </a:sysClr>
                </a:gs>
                <a:gs pos="0">
                  <a:srgbClr val="2F2F2F">
                    <a:lumMod val="95000"/>
                    <a:lumOff val="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-34290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Calibri" pitchFamily="-112" charset="0"/>
                <a:buAutoNum type="arabicPeriod"/>
                <a:tabLst/>
                <a:defRPr/>
              </a:pPr>
              <a:endParaRPr kumimoji="0" lang="en-US" sz="1800" b="0" i="0" u="none" strike="noStrike" kern="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Thin"/>
                <a:ea typeface="ＭＳ Ｐゴシック" pitchFamily="-112" charset="-128"/>
              </a:endParaRPr>
            </a:p>
          </p:txBody>
        </p:sp>
        <p:grpSp>
          <p:nvGrpSpPr>
            <p:cNvPr id="46" name="Gruppe 42">
              <a:extLst>
                <a:ext uri="{FF2B5EF4-FFF2-40B4-BE49-F238E27FC236}">
                  <a16:creationId xmlns:a16="http://schemas.microsoft.com/office/drawing/2014/main" id="{CF0EA2F1-1C6A-4F0B-ACF7-8A8842B3B2C4}"/>
                </a:ext>
              </a:extLst>
            </p:cNvPr>
            <p:cNvGrpSpPr>
              <a:grpSpLocks/>
            </p:cNvGrpSpPr>
            <p:nvPr/>
          </p:nvGrpSpPr>
          <p:grpSpPr bwMode="auto">
            <a:xfrm rot="337570">
              <a:off x="6448107" y="763422"/>
              <a:ext cx="610213" cy="657778"/>
              <a:chOff x="5821437" y="721079"/>
              <a:chExt cx="610213" cy="657778"/>
            </a:xfrm>
          </p:grpSpPr>
          <p:sp>
            <p:nvSpPr>
              <p:cNvPr id="47" name="Ellipse 180">
                <a:extLst>
                  <a:ext uri="{FF2B5EF4-FFF2-40B4-BE49-F238E27FC236}">
                    <a16:creationId xmlns:a16="http://schemas.microsoft.com/office/drawing/2014/main" id="{5AEED7BB-BB93-4A36-953E-89AB5D2737BD}"/>
                  </a:ext>
                </a:extLst>
              </p:cNvPr>
              <p:cNvSpPr/>
              <p:nvPr/>
            </p:nvSpPr>
            <p:spPr bwMode="auto">
              <a:xfrm>
                <a:off x="5821437" y="1193800"/>
                <a:ext cx="500742" cy="185057"/>
              </a:xfrm>
              <a:prstGeom prst="ellipse">
                <a:avLst/>
              </a:prstGeom>
              <a:gradFill flip="none" rotWithShape="1">
                <a:gsLst>
                  <a:gs pos="24000">
                    <a:sysClr val="windowText" lastClr="000000">
                      <a:alpha val="22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 Thin"/>
                  <a:ea typeface="ＭＳ Ｐゴシック" pitchFamily="-112" charset="-128"/>
                </a:endParaRPr>
              </a:p>
            </p:txBody>
          </p:sp>
          <p:sp>
            <p:nvSpPr>
              <p:cNvPr id="48" name="Ellipse 181">
                <a:extLst>
                  <a:ext uri="{FF2B5EF4-FFF2-40B4-BE49-F238E27FC236}">
                    <a16:creationId xmlns:a16="http://schemas.microsoft.com/office/drawing/2014/main" id="{5085DD08-D4CF-45F3-BBAF-C93086F45A24}"/>
                  </a:ext>
                </a:extLst>
              </p:cNvPr>
              <p:cNvSpPr/>
              <p:nvPr/>
            </p:nvSpPr>
            <p:spPr>
              <a:xfrm rot="12415626">
                <a:off x="5927877" y="884433"/>
                <a:ext cx="416949" cy="309543"/>
              </a:xfrm>
              <a:prstGeom prst="ellipse">
                <a:avLst/>
              </a:prstGeom>
              <a:solidFill>
                <a:srgbClr val="91969A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-34290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Calibri" pitchFamily="-112" charset="0"/>
                  <a:buAutoNum type="arabicPeriod"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 Thin"/>
                  <a:ea typeface="ＭＳ Ｐゴシック" pitchFamily="-112" charset="-128"/>
                </a:endParaRPr>
              </a:p>
            </p:txBody>
          </p:sp>
          <p:sp>
            <p:nvSpPr>
              <p:cNvPr id="49" name="Ellipse 182">
                <a:extLst>
                  <a:ext uri="{FF2B5EF4-FFF2-40B4-BE49-F238E27FC236}">
                    <a16:creationId xmlns:a16="http://schemas.microsoft.com/office/drawing/2014/main" id="{3D8F5760-9B36-4FAE-9507-E0525637A4F9}"/>
                  </a:ext>
                </a:extLst>
              </p:cNvPr>
              <p:cNvSpPr/>
              <p:nvPr/>
            </p:nvSpPr>
            <p:spPr>
              <a:xfrm rot="12415626">
                <a:off x="5936953" y="885314"/>
                <a:ext cx="418738" cy="309543"/>
              </a:xfrm>
              <a:prstGeom prst="ellipse">
                <a:avLst/>
              </a:prstGeom>
              <a:solidFill>
                <a:srgbClr val="17552A"/>
              </a:solidFill>
              <a:ln w="9525" cap="flat" cmpd="sng" algn="ctr">
                <a:solidFill>
                  <a:srgbClr val="17552A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342900" marR="0" lvl="0" indent="-34290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Calibri" pitchFamily="-112" charset="0"/>
                  <a:buAutoNum type="arabicPeriod"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 Thin"/>
                  <a:ea typeface="ＭＳ Ｐゴシック" pitchFamily="-112" charset="-128"/>
                </a:endParaRPr>
              </a:p>
            </p:txBody>
          </p:sp>
          <p:sp>
            <p:nvSpPr>
              <p:cNvPr id="50" name="Cylinder 183">
                <a:extLst>
                  <a:ext uri="{FF2B5EF4-FFF2-40B4-BE49-F238E27FC236}">
                    <a16:creationId xmlns:a16="http://schemas.microsoft.com/office/drawing/2014/main" id="{ECFEB81D-9A2F-4988-A14C-2B53ED409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90977">
                <a:off x="6112123" y="776589"/>
                <a:ext cx="148430" cy="264503"/>
              </a:xfrm>
              <a:prstGeom prst="can">
                <a:avLst>
                  <a:gd name="adj" fmla="val 78631"/>
                </a:avLst>
              </a:prstGeom>
              <a:solidFill>
                <a:srgbClr val="9196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-34290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Calibri" panose="020F0502020204030204" pitchFamily="34" charset="0"/>
                  <a:buAutoNum type="arabicPeriod"/>
                  <a:tabLst/>
                  <a:defRPr/>
                </a:pPr>
                <a:endParaRPr kumimoji="0" lang="es-ES" altLang="es-ES" sz="1800" b="0" i="0" u="none" strike="noStrike" kern="0" cap="none" spc="0" normalizeH="0" baseline="0" noProof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endParaRPr>
              </a:p>
            </p:txBody>
          </p:sp>
          <p:sp>
            <p:nvSpPr>
              <p:cNvPr id="51" name="Ellipse 184">
                <a:extLst>
                  <a:ext uri="{FF2B5EF4-FFF2-40B4-BE49-F238E27FC236}">
                    <a16:creationId xmlns:a16="http://schemas.microsoft.com/office/drawing/2014/main" id="{185528A3-F4B2-4436-B4FE-57C913D647F2}"/>
                  </a:ext>
                </a:extLst>
              </p:cNvPr>
              <p:cNvSpPr/>
              <p:nvPr/>
            </p:nvSpPr>
            <p:spPr>
              <a:xfrm rot="1354009">
                <a:off x="6081042" y="714551"/>
                <a:ext cx="340001" cy="226354"/>
              </a:xfrm>
              <a:prstGeom prst="ellipse">
                <a:avLst/>
              </a:prstGeom>
              <a:solidFill>
                <a:srgbClr val="91969A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-34290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Calibri" pitchFamily="-112" charset="0"/>
                  <a:buAutoNum type="arabicPeriod"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 Thin"/>
                  <a:ea typeface="ＭＳ Ｐゴシック" pitchFamily="-112" charset="-128"/>
                </a:endParaRPr>
              </a:p>
            </p:txBody>
          </p:sp>
          <p:sp>
            <p:nvSpPr>
              <p:cNvPr id="52" name="Ellipse 185">
                <a:extLst>
                  <a:ext uri="{FF2B5EF4-FFF2-40B4-BE49-F238E27FC236}">
                    <a16:creationId xmlns:a16="http://schemas.microsoft.com/office/drawing/2014/main" id="{39294167-888C-44F8-B110-B9F37153803C}"/>
                  </a:ext>
                </a:extLst>
              </p:cNvPr>
              <p:cNvSpPr/>
              <p:nvPr/>
            </p:nvSpPr>
            <p:spPr>
              <a:xfrm rot="1354009">
                <a:off x="6073919" y="715310"/>
                <a:ext cx="340001" cy="226354"/>
              </a:xfrm>
              <a:prstGeom prst="ellipse">
                <a:avLst/>
              </a:prstGeom>
              <a:solidFill>
                <a:srgbClr val="17552A"/>
              </a:solidFill>
              <a:ln w="9525" cap="flat" cmpd="sng" algn="ctr">
                <a:solidFill>
                  <a:srgbClr val="17552A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342900" marR="0" lvl="0" indent="-34290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Calibri" pitchFamily="-112" charset="0"/>
                  <a:buAutoNum type="arabicPeriod"/>
                  <a:tabLst/>
                  <a:defRPr/>
                </a:pPr>
                <a:endParaRPr kumimoji="0" lang="en-US" sz="1800" b="0" i="0" u="none" strike="noStrike" kern="0" cap="none" spc="0" normalizeH="0" baseline="0" noProof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 Thin"/>
                  <a:ea typeface="ＭＳ Ｐゴシック" pitchFamily="-112" charset="-128"/>
                </a:endParaRPr>
              </a:p>
            </p:txBody>
          </p:sp>
        </p:grp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569358B8-B40E-44DC-9359-EEEE56E857AF}"/>
              </a:ext>
            </a:extLst>
          </p:cNvPr>
          <p:cNvGrpSpPr/>
          <p:nvPr/>
        </p:nvGrpSpPr>
        <p:grpSpPr>
          <a:xfrm>
            <a:off x="1624013" y="3064224"/>
            <a:ext cx="1260475" cy="1260475"/>
            <a:chOff x="1624013" y="3064224"/>
            <a:chExt cx="1260475" cy="1260475"/>
          </a:xfrm>
        </p:grpSpPr>
        <p:sp>
          <p:nvSpPr>
            <p:cNvPr id="54" name="20 Conector">
              <a:extLst>
                <a:ext uri="{FF2B5EF4-FFF2-40B4-BE49-F238E27FC236}">
                  <a16:creationId xmlns:a16="http://schemas.microsoft.com/office/drawing/2014/main" id="{F085AA00-FA52-4BE0-B6A2-71F5E1807023}"/>
                </a:ext>
              </a:extLst>
            </p:cNvPr>
            <p:cNvSpPr/>
            <p:nvPr/>
          </p:nvSpPr>
          <p:spPr>
            <a:xfrm>
              <a:off x="1624013" y="3064224"/>
              <a:ext cx="1260475" cy="1260475"/>
            </a:xfrm>
            <a:prstGeom prst="flowChartConnector">
              <a:avLst/>
            </a:prstGeom>
            <a:solidFill>
              <a:srgbClr val="17552A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Roboto Thin"/>
                <a:ea typeface="+mn-ea"/>
                <a:cs typeface="+mn-cs"/>
              </a:endParaRPr>
            </a:p>
          </p:txBody>
        </p:sp>
        <p:sp>
          <p:nvSpPr>
            <p:cNvPr id="55" name="34 CuadroTexto">
              <a:extLst>
                <a:ext uri="{FF2B5EF4-FFF2-40B4-BE49-F238E27FC236}">
                  <a16:creationId xmlns:a16="http://schemas.microsoft.com/office/drawing/2014/main" id="{15D3FC11-4C62-4A8B-859B-EA3F6A38F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2113" y="3402361"/>
              <a:ext cx="11652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8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Hallazgo</a:t>
              </a:r>
              <a:endParaRPr kumimoji="0" lang="es-ES" altLang="es-E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</p:grpSp>
      <p:sp>
        <p:nvSpPr>
          <p:cNvPr id="56" name="Rectángulo 55">
            <a:extLst>
              <a:ext uri="{FF2B5EF4-FFF2-40B4-BE49-F238E27FC236}">
                <a16:creationId xmlns:a16="http://schemas.microsoft.com/office/drawing/2014/main" id="{86A337C6-A4D0-424D-BF78-38ADCA107A09}"/>
              </a:ext>
            </a:extLst>
          </p:cNvPr>
          <p:cNvSpPr/>
          <p:nvPr/>
        </p:nvSpPr>
        <p:spPr>
          <a:xfrm>
            <a:off x="5383835" y="2787998"/>
            <a:ext cx="6096000" cy="707886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VAGRounded Lt" panose="00000400000000000000" pitchFamily="2" charset="0"/>
              </a:rPr>
              <a:t>Acción definida para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VAGRounded Lt" panose="00000400000000000000" pitchFamily="2" charset="0"/>
              </a:rPr>
              <a:t>eliminar la(s) causa(s) 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VAGRounded Lt" panose="00000400000000000000" pitchFamily="2" charset="0"/>
              </a:rPr>
              <a:t>de un hallazgo y evitar que vuelva a ocurrir. </a:t>
            </a:r>
            <a:endParaRPr kumimoji="0" lang="es-CO" sz="2000" b="0" i="0" u="none" strike="noStrike" kern="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VAGRounded Lt" panose="00000400000000000000" pitchFamily="2" charset="0"/>
            </a:endParaRP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472F283A-B90E-4FD0-A454-99434F2EBB34}"/>
              </a:ext>
            </a:extLst>
          </p:cNvPr>
          <p:cNvSpPr/>
          <p:nvPr/>
        </p:nvSpPr>
        <p:spPr>
          <a:xfrm>
            <a:off x="5433938" y="4219433"/>
            <a:ext cx="5009705" cy="400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Acción que permite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aumentar el desempeño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.</a:t>
            </a:r>
            <a:endParaRPr kumimoji="0" lang="es-CO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AGRounded Lt" panose="00000400000000000000" pitchFamily="2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B5FB7855-4AC8-4C5E-99CD-C713256E8F55}"/>
              </a:ext>
            </a:extLst>
          </p:cNvPr>
          <p:cNvSpPr/>
          <p:nvPr/>
        </p:nvSpPr>
        <p:spPr>
          <a:xfrm>
            <a:off x="752477" y="1011984"/>
            <a:ext cx="8267696" cy="132343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Instrumento de gestión que contiene la formulación y seguimiento de las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acciones preventivas, correctivas y de mejora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, que se ejecutan para solucionar los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hallazgos identificados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, con el fin de alcanzar los objetivos y fortalecer el desempeño</a:t>
            </a:r>
            <a:endParaRPr kumimoji="0" lang="es-CO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AGRounded Lt" panose="00000400000000000000" pitchFamily="2" charset="0"/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D7052B8D-07F7-453B-AC33-D71FBAB6ADF4}"/>
              </a:ext>
            </a:extLst>
          </p:cNvPr>
          <p:cNvSpPr/>
          <p:nvPr/>
        </p:nvSpPr>
        <p:spPr>
          <a:xfrm>
            <a:off x="5383835" y="1169385"/>
            <a:ext cx="6798638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Acción definida para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eliminar la(s) causa(s) 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de un hallazgo potencial u otra situación potencial no deseable.</a:t>
            </a:r>
            <a:endParaRPr kumimoji="0" lang="es-CO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F8CFA66B-C908-42BF-BE3F-7972774B4D6D}"/>
              </a:ext>
            </a:extLst>
          </p:cNvPr>
          <p:cNvSpPr txBox="1"/>
          <p:nvPr/>
        </p:nvSpPr>
        <p:spPr>
          <a:xfrm>
            <a:off x="383514" y="1475367"/>
            <a:ext cx="11766409" cy="286232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numCol="2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1. Auditoría Interna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2. Auditoría Externa Sistemas de Gestión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3. Auditoría Interna Sistemas de Gestión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4. Auditoría Proveedores externos de resultados 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Auditoría Externa Gestión de Resultados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Auditoría Externa / Revisoría Fiscal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5. Autoevaluación del control y gestión (MIPG)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6. Contraloría General de Medellín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AGRounded Lt" panose="00000400000000000000" pitchFamily="2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7. Evaluación del Sistema de Control Interno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8. Gestión de Activos – Análisis de Fallas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9. Gestión Integral de Riesgos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10. Gestión por procesos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11.  Revisión por la Dirección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12. Seguridad y Salud en el Trabajo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13. Entorno Laboral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Lt" panose="00000400000000000000" pitchFamily="2" charset="0"/>
              </a:rPr>
              <a:t>14. Transparencia por Colombia</a:t>
            </a:r>
          </a:p>
        </p:txBody>
      </p:sp>
    </p:spTree>
    <p:extLst>
      <p:ext uri="{BB962C8B-B14F-4D97-AF65-F5344CB8AC3E}">
        <p14:creationId xmlns:p14="http://schemas.microsoft.com/office/powerpoint/2010/main" val="287982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89000"/>
              </a:schemeClr>
            </a:gs>
            <a:gs pos="53982">
              <a:schemeClr val="tx1">
                <a:lumMod val="74000"/>
                <a:lumOff val="26000"/>
              </a:schemeClr>
            </a:gs>
            <a:gs pos="63717">
              <a:schemeClr val="tx1">
                <a:lumMod val="74000"/>
                <a:lumOff val="26000"/>
              </a:schemeClr>
            </a:gs>
            <a:gs pos="75221">
              <a:schemeClr val="tx1">
                <a:lumMod val="74000"/>
                <a:lumOff val="26000"/>
              </a:schemeClr>
            </a:gs>
            <a:gs pos="87611">
              <a:schemeClr val="tx1">
                <a:lumMod val="74000"/>
                <a:lumOff val="26000"/>
              </a:schemeClr>
            </a:gs>
            <a:gs pos="100000">
              <a:schemeClr val="tx1">
                <a:lumMod val="48000"/>
                <a:lumOff val="52000"/>
              </a:schemeClr>
            </a:gs>
            <a:gs pos="98701">
              <a:schemeClr val="tx1">
                <a:lumMod val="74000"/>
                <a:lumOff val="26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964E6839-31B3-4BE0-AA0C-FF8E204F2E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0" y="0"/>
            <a:ext cx="12178898" cy="6850630"/>
          </a:xfrm>
          <a:prstGeom prst="rect">
            <a:avLst/>
          </a:prstGeom>
        </p:spPr>
      </p:pic>
      <p:sp>
        <p:nvSpPr>
          <p:cNvPr id="16" name="1 Marcador de texto">
            <a:extLst>
              <a:ext uri="{FF2B5EF4-FFF2-40B4-BE49-F238E27FC236}">
                <a16:creationId xmlns:a16="http://schemas.microsoft.com/office/drawing/2014/main" id="{BEB65D98-4463-46A3-95E3-7812C3832E63}"/>
              </a:ext>
            </a:extLst>
          </p:cNvPr>
          <p:cNvSpPr txBox="1">
            <a:spLocks/>
          </p:cNvSpPr>
          <p:nvPr/>
        </p:nvSpPr>
        <p:spPr>
          <a:xfrm>
            <a:off x="6551" y="7370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PLANES DE MEJORAMIENTO EPM - I TRIMESTRE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34772FED-C300-4E11-8ABC-94972A775945}"/>
              </a:ext>
            </a:extLst>
          </p:cNvPr>
          <p:cNvSpPr txBox="1">
            <a:spLocks/>
          </p:cNvSpPr>
          <p:nvPr/>
        </p:nvSpPr>
        <p:spPr>
          <a:xfrm>
            <a:off x="6549" y="593628"/>
            <a:ext cx="10036173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CO" sz="3200" kern="1200" baseline="0">
                <a:solidFill>
                  <a:srgbClr val="92D05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es-ES_tradnl" b="1" dirty="0">
                <a:solidFill>
                  <a:srgbClr val="7AB1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1. ANTECEDENTES</a:t>
            </a:r>
          </a:p>
        </p:txBody>
      </p:sp>
      <p:pic>
        <p:nvPicPr>
          <p:cNvPr id="61" name="Imagen 60">
            <a:extLst>
              <a:ext uri="{FF2B5EF4-FFF2-40B4-BE49-F238E27FC236}">
                <a16:creationId xmlns:a16="http://schemas.microsoft.com/office/drawing/2014/main" id="{B0649787-12BE-45CE-A841-EB099811C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3057" y="1720274"/>
            <a:ext cx="5197997" cy="2857500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22A46AEB-2D14-4805-973F-5A63A8DECA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933" y="1720274"/>
            <a:ext cx="5284921" cy="2857500"/>
          </a:xfrm>
          <a:prstGeom prst="rect">
            <a:avLst/>
          </a:prstGeom>
        </p:spPr>
      </p:pic>
      <p:sp>
        <p:nvSpPr>
          <p:cNvPr id="63" name="19 Rectángulo">
            <a:extLst>
              <a:ext uri="{FF2B5EF4-FFF2-40B4-BE49-F238E27FC236}">
                <a16:creationId xmlns:a16="http://schemas.microsoft.com/office/drawing/2014/main" id="{65C01980-E25A-429A-B444-D0F3672DD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04" y="1204406"/>
            <a:ext cx="61077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CO" altLang="es-CO" sz="2000" dirty="0">
                <a:solidFill>
                  <a:schemeClr val="bg1"/>
                </a:solidFill>
                <a:latin typeface="VAGRounded BT" panose="020F0702020204020204" pitchFamily="34" charset="0"/>
              </a:rPr>
              <a:t>1. Seguimiento a la Gestión de los PM con las </a:t>
            </a:r>
            <a:r>
              <a:rPr lang="es-CO" altLang="es-CO" sz="2000" dirty="0" err="1">
                <a:solidFill>
                  <a:schemeClr val="bg1"/>
                </a:solidFill>
                <a:latin typeface="VAGRounded BT" panose="020F0702020204020204" pitchFamily="34" charset="0"/>
              </a:rPr>
              <a:t>VPs</a:t>
            </a:r>
            <a:endParaRPr lang="es-CO" altLang="es-CO" sz="2000" dirty="0">
              <a:solidFill>
                <a:schemeClr val="bg1"/>
              </a:solidFill>
              <a:latin typeface="VAGRounded BT" panose="020F0702020204020204" pitchFamily="34" charset="0"/>
            </a:endParaRPr>
          </a:p>
          <a:p>
            <a:endParaRPr lang="es-CO" altLang="es-CO" sz="2000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sp>
        <p:nvSpPr>
          <p:cNvPr id="64" name="19 Rectángulo">
            <a:extLst>
              <a:ext uri="{FF2B5EF4-FFF2-40B4-BE49-F238E27FC236}">
                <a16:creationId xmlns:a16="http://schemas.microsoft.com/office/drawing/2014/main" id="{7423F0F8-812E-481B-83A2-52DF4F3C1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4963" y="1204406"/>
            <a:ext cx="53880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CO" altLang="es-CO" sz="2000" dirty="0">
                <a:solidFill>
                  <a:schemeClr val="bg1"/>
                </a:solidFill>
                <a:latin typeface="VAGRounded BT" panose="020F0702020204020204" pitchFamily="34" charset="0"/>
              </a:rPr>
              <a:t>2. Seguimiento Comité Gerencia y Auditoria</a:t>
            </a:r>
          </a:p>
          <a:p>
            <a:endParaRPr lang="es-CO" altLang="es-CO" sz="2000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sp>
        <p:nvSpPr>
          <p:cNvPr id="65" name="19 Rectángulo">
            <a:extLst>
              <a:ext uri="{FF2B5EF4-FFF2-40B4-BE49-F238E27FC236}">
                <a16:creationId xmlns:a16="http://schemas.microsoft.com/office/drawing/2014/main" id="{33AD9160-C7F8-427B-899F-7396C2F81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572" y="4933267"/>
            <a:ext cx="485096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altLang="es-CO" dirty="0">
                <a:solidFill>
                  <a:schemeClr val="bg1"/>
                </a:solidFill>
                <a:latin typeface="VAGRounded BT" panose="020F0702020204020204" pitchFamily="34" charset="0"/>
              </a:rPr>
              <a:t>Eficacia de los PM Cerrados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altLang="es-CO" dirty="0">
                <a:solidFill>
                  <a:schemeClr val="bg1"/>
                </a:solidFill>
                <a:latin typeface="VAGRounded BT" panose="020F0702020204020204" pitchFamily="34" charset="0"/>
              </a:rPr>
              <a:t>PM Pendientes de Evaluar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altLang="es-CO" dirty="0">
                <a:solidFill>
                  <a:schemeClr val="bg1"/>
                </a:solidFill>
                <a:latin typeface="VAGRounded BT" panose="020F0702020204020204" pitchFamily="34" charset="0"/>
              </a:rPr>
              <a:t>PM Atrasados en su ejecución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altLang="es-CO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29F59678-814B-4248-A861-FE92F57BE871}"/>
              </a:ext>
            </a:extLst>
          </p:cNvPr>
          <p:cNvSpPr/>
          <p:nvPr/>
        </p:nvSpPr>
        <p:spPr>
          <a:xfrm>
            <a:off x="6513057" y="1720274"/>
            <a:ext cx="5197997" cy="2857500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0" i="0" u="none" strike="noStrike" kern="0" cap="none" spc="0" normalizeH="0" baseline="0" noProof="0" dirty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VAGRounded Lt" panose="00000400000000000000" pitchFamily="2" charset="0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E3D61FE-7A8D-4A57-BA22-340085C231DF}"/>
              </a:ext>
            </a:extLst>
          </p:cNvPr>
          <p:cNvSpPr txBox="1"/>
          <p:nvPr/>
        </p:nvSpPr>
        <p:spPr>
          <a:xfrm>
            <a:off x="9298983" y="6443906"/>
            <a:ext cx="2198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  <a:latin typeface="VAGRounded BT" panose="020F0702020204020204" pitchFamily="34" charset="0"/>
              </a:rPr>
              <a:t>PM: Planes de Mejoramiento</a:t>
            </a:r>
            <a:endParaRPr lang="es-CO" sz="10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pic>
        <p:nvPicPr>
          <p:cNvPr id="68" name="Picture 11">
            <a:extLst>
              <a:ext uri="{FF2B5EF4-FFF2-40B4-BE49-F238E27FC236}">
                <a16:creationId xmlns:a16="http://schemas.microsoft.com/office/drawing/2014/main" id="{7AF0D468-9ABA-43B0-9B9A-8DC74F009A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9241" y="4933267"/>
            <a:ext cx="1101780" cy="119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4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89000"/>
              </a:schemeClr>
            </a:gs>
            <a:gs pos="53982">
              <a:schemeClr val="tx1">
                <a:lumMod val="74000"/>
                <a:lumOff val="26000"/>
              </a:schemeClr>
            </a:gs>
            <a:gs pos="63717">
              <a:schemeClr val="tx1">
                <a:lumMod val="74000"/>
                <a:lumOff val="26000"/>
              </a:schemeClr>
            </a:gs>
            <a:gs pos="75221">
              <a:schemeClr val="tx1">
                <a:lumMod val="74000"/>
                <a:lumOff val="26000"/>
              </a:schemeClr>
            </a:gs>
            <a:gs pos="87611">
              <a:schemeClr val="tx1">
                <a:lumMod val="74000"/>
                <a:lumOff val="26000"/>
              </a:schemeClr>
            </a:gs>
            <a:gs pos="100000">
              <a:schemeClr val="tx1">
                <a:lumMod val="48000"/>
                <a:lumOff val="52000"/>
              </a:schemeClr>
            </a:gs>
            <a:gs pos="98701">
              <a:schemeClr val="tx1">
                <a:lumMod val="74000"/>
                <a:lumOff val="26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964E6839-31B3-4BE0-AA0C-FF8E204F2E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0" y="0"/>
            <a:ext cx="12178898" cy="6850630"/>
          </a:xfrm>
          <a:prstGeom prst="rect">
            <a:avLst/>
          </a:prstGeom>
        </p:spPr>
      </p:pic>
      <p:sp>
        <p:nvSpPr>
          <p:cNvPr id="25" name="Título 1">
            <a:extLst>
              <a:ext uri="{FF2B5EF4-FFF2-40B4-BE49-F238E27FC236}">
                <a16:creationId xmlns:a16="http://schemas.microsoft.com/office/drawing/2014/main" id="{34772FED-C300-4E11-8ABC-94972A775945}"/>
              </a:ext>
            </a:extLst>
          </p:cNvPr>
          <p:cNvSpPr txBox="1">
            <a:spLocks/>
          </p:cNvSpPr>
          <p:nvPr/>
        </p:nvSpPr>
        <p:spPr>
          <a:xfrm>
            <a:off x="6549" y="593628"/>
            <a:ext cx="10036173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CO" sz="3200" kern="1200" baseline="0">
                <a:solidFill>
                  <a:srgbClr val="92D05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es-ES_tradnl" b="1" dirty="0">
                <a:solidFill>
                  <a:srgbClr val="7AB1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2. HECHOS RELEVANTES – EFICACIA PM CERRADOS</a:t>
            </a:r>
          </a:p>
        </p:txBody>
      </p:sp>
      <p:sp>
        <p:nvSpPr>
          <p:cNvPr id="6" name="1 Marcador de texto">
            <a:extLst>
              <a:ext uri="{FF2B5EF4-FFF2-40B4-BE49-F238E27FC236}">
                <a16:creationId xmlns:a16="http://schemas.microsoft.com/office/drawing/2014/main" id="{400A73DA-F3CA-4202-816D-F0DC1E7E5237}"/>
              </a:ext>
            </a:extLst>
          </p:cNvPr>
          <p:cNvSpPr txBox="1">
            <a:spLocks/>
          </p:cNvSpPr>
          <p:nvPr/>
        </p:nvSpPr>
        <p:spPr>
          <a:xfrm>
            <a:off x="6551" y="7370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PLANES DE MEJORAMIENTO EPM - I TRIMESTRE</a:t>
            </a:r>
          </a:p>
        </p:txBody>
      </p:sp>
      <p:sp>
        <p:nvSpPr>
          <p:cNvPr id="7" name="1 Marcador de texto">
            <a:extLst>
              <a:ext uri="{FF2B5EF4-FFF2-40B4-BE49-F238E27FC236}">
                <a16:creationId xmlns:a16="http://schemas.microsoft.com/office/drawing/2014/main" id="{E84D674B-5692-4D11-9C9F-E16F81413C4F}"/>
              </a:ext>
            </a:extLst>
          </p:cNvPr>
          <p:cNvSpPr txBox="1">
            <a:spLocks/>
          </p:cNvSpPr>
          <p:nvPr/>
        </p:nvSpPr>
        <p:spPr>
          <a:xfrm>
            <a:off x="6551" y="829368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Por Origen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BFCDFDF-66AA-4AB2-B0DC-1147A3964DBA}"/>
              </a:ext>
            </a:extLst>
          </p:cNvPr>
          <p:cNvSpPr txBox="1"/>
          <p:nvPr/>
        </p:nvSpPr>
        <p:spPr>
          <a:xfrm>
            <a:off x="9298983" y="6443907"/>
            <a:ext cx="2198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  <a:latin typeface="VAGRounded BT" panose="020F0702020204020204" pitchFamily="34" charset="0"/>
              </a:rPr>
              <a:t>PM: Planes de Mejoramiento</a:t>
            </a:r>
            <a:endParaRPr lang="es-CO" sz="10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022DEFD-D535-41FD-8934-A1C8FB6C8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143" y="1622178"/>
            <a:ext cx="10101846" cy="413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4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89000"/>
              </a:schemeClr>
            </a:gs>
            <a:gs pos="53982">
              <a:schemeClr val="tx1">
                <a:lumMod val="74000"/>
                <a:lumOff val="26000"/>
              </a:schemeClr>
            </a:gs>
            <a:gs pos="63717">
              <a:schemeClr val="tx1">
                <a:lumMod val="74000"/>
                <a:lumOff val="26000"/>
              </a:schemeClr>
            </a:gs>
            <a:gs pos="75221">
              <a:schemeClr val="tx1">
                <a:lumMod val="74000"/>
                <a:lumOff val="26000"/>
              </a:schemeClr>
            </a:gs>
            <a:gs pos="87611">
              <a:schemeClr val="tx1">
                <a:lumMod val="74000"/>
                <a:lumOff val="26000"/>
              </a:schemeClr>
            </a:gs>
            <a:gs pos="100000">
              <a:schemeClr val="tx1">
                <a:lumMod val="48000"/>
                <a:lumOff val="52000"/>
              </a:schemeClr>
            </a:gs>
            <a:gs pos="98701">
              <a:schemeClr val="tx1">
                <a:lumMod val="74000"/>
                <a:lumOff val="26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964E6839-31B3-4BE0-AA0C-FF8E204F2E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0" y="-15500"/>
            <a:ext cx="12178898" cy="6850630"/>
          </a:xfrm>
          <a:prstGeom prst="rect">
            <a:avLst/>
          </a:prstGeom>
        </p:spPr>
      </p:pic>
      <p:sp>
        <p:nvSpPr>
          <p:cNvPr id="25" name="Título 1">
            <a:extLst>
              <a:ext uri="{FF2B5EF4-FFF2-40B4-BE49-F238E27FC236}">
                <a16:creationId xmlns:a16="http://schemas.microsoft.com/office/drawing/2014/main" id="{34772FED-C300-4E11-8ABC-94972A775945}"/>
              </a:ext>
            </a:extLst>
          </p:cNvPr>
          <p:cNvSpPr txBox="1">
            <a:spLocks/>
          </p:cNvSpPr>
          <p:nvPr/>
        </p:nvSpPr>
        <p:spPr>
          <a:xfrm>
            <a:off x="6549" y="593628"/>
            <a:ext cx="10036173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CO" sz="3200" kern="1200" baseline="0">
                <a:solidFill>
                  <a:srgbClr val="92D05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es-ES_tradnl" b="1" dirty="0">
                <a:solidFill>
                  <a:srgbClr val="7AB1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2. HECHOS RELEVANTES – EFICACIA PM CERRADOS</a:t>
            </a:r>
          </a:p>
        </p:txBody>
      </p:sp>
      <p:sp>
        <p:nvSpPr>
          <p:cNvPr id="6" name="1 Marcador de texto">
            <a:extLst>
              <a:ext uri="{FF2B5EF4-FFF2-40B4-BE49-F238E27FC236}">
                <a16:creationId xmlns:a16="http://schemas.microsoft.com/office/drawing/2014/main" id="{400A73DA-F3CA-4202-816D-F0DC1E7E5237}"/>
              </a:ext>
            </a:extLst>
          </p:cNvPr>
          <p:cNvSpPr txBox="1">
            <a:spLocks/>
          </p:cNvSpPr>
          <p:nvPr/>
        </p:nvSpPr>
        <p:spPr>
          <a:xfrm>
            <a:off x="6551" y="7370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PLANES DE MEJORAMIENTO EPM - I TRIMESTRE</a:t>
            </a:r>
          </a:p>
        </p:txBody>
      </p:sp>
      <p:sp>
        <p:nvSpPr>
          <p:cNvPr id="5" name="1 Marcador de texto">
            <a:extLst>
              <a:ext uri="{FF2B5EF4-FFF2-40B4-BE49-F238E27FC236}">
                <a16:creationId xmlns:a16="http://schemas.microsoft.com/office/drawing/2014/main" id="{14FBBFC5-714E-4470-9476-079D482B8DC2}"/>
              </a:ext>
            </a:extLst>
          </p:cNvPr>
          <p:cNvSpPr txBox="1">
            <a:spLocks/>
          </p:cNvSpPr>
          <p:nvPr/>
        </p:nvSpPr>
        <p:spPr>
          <a:xfrm>
            <a:off x="6551" y="829368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Por Vicepresidencias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14F2E78-A4C9-4C3F-A226-F8951DD4CB57}"/>
              </a:ext>
            </a:extLst>
          </p:cNvPr>
          <p:cNvSpPr txBox="1"/>
          <p:nvPr/>
        </p:nvSpPr>
        <p:spPr>
          <a:xfrm>
            <a:off x="9298983" y="6443906"/>
            <a:ext cx="2198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  <a:latin typeface="VAGRounded BT" panose="020F0702020204020204" pitchFamily="34" charset="0"/>
              </a:rPr>
              <a:t>PM: Planes de Mejoramiento</a:t>
            </a:r>
            <a:endParaRPr lang="es-CO" sz="10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DFED3FF-21DF-4B17-874B-2B0508D7C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666" y="1343341"/>
            <a:ext cx="1295400" cy="416394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936ABAA-2C5B-4536-9042-9BC2CE9AFF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015" y="1319212"/>
            <a:ext cx="9230484" cy="520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51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89000"/>
              </a:schemeClr>
            </a:gs>
            <a:gs pos="53982">
              <a:schemeClr val="tx1">
                <a:lumMod val="74000"/>
                <a:lumOff val="26000"/>
              </a:schemeClr>
            </a:gs>
            <a:gs pos="63717">
              <a:schemeClr val="tx1">
                <a:lumMod val="74000"/>
                <a:lumOff val="26000"/>
              </a:schemeClr>
            </a:gs>
            <a:gs pos="75221">
              <a:schemeClr val="tx1">
                <a:lumMod val="74000"/>
                <a:lumOff val="26000"/>
              </a:schemeClr>
            </a:gs>
            <a:gs pos="87611">
              <a:schemeClr val="tx1">
                <a:lumMod val="74000"/>
                <a:lumOff val="26000"/>
              </a:schemeClr>
            </a:gs>
            <a:gs pos="100000">
              <a:schemeClr val="tx1">
                <a:lumMod val="48000"/>
                <a:lumOff val="52000"/>
              </a:schemeClr>
            </a:gs>
            <a:gs pos="98701">
              <a:schemeClr val="tx1">
                <a:lumMod val="74000"/>
                <a:lumOff val="26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964E6839-31B3-4BE0-AA0C-FF8E204F2E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0" y="-2"/>
            <a:ext cx="12178898" cy="6850630"/>
          </a:xfrm>
          <a:prstGeom prst="rect">
            <a:avLst/>
          </a:prstGeom>
        </p:spPr>
      </p:pic>
      <p:sp>
        <p:nvSpPr>
          <p:cNvPr id="25" name="Título 1">
            <a:extLst>
              <a:ext uri="{FF2B5EF4-FFF2-40B4-BE49-F238E27FC236}">
                <a16:creationId xmlns:a16="http://schemas.microsoft.com/office/drawing/2014/main" id="{34772FED-C300-4E11-8ABC-94972A775945}"/>
              </a:ext>
            </a:extLst>
          </p:cNvPr>
          <p:cNvSpPr txBox="1">
            <a:spLocks/>
          </p:cNvSpPr>
          <p:nvPr/>
        </p:nvSpPr>
        <p:spPr>
          <a:xfrm>
            <a:off x="6549" y="593628"/>
            <a:ext cx="10346319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CO" sz="3200" kern="1200" baseline="0">
                <a:solidFill>
                  <a:srgbClr val="92D05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es-ES_tradnl" b="1" dirty="0">
                <a:solidFill>
                  <a:srgbClr val="7AB1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2. HECHOS RELEVANTES – ATRASADOS EN EJECUCIÓN</a:t>
            </a:r>
          </a:p>
        </p:txBody>
      </p:sp>
      <p:sp>
        <p:nvSpPr>
          <p:cNvPr id="6" name="1 Marcador de texto">
            <a:extLst>
              <a:ext uri="{FF2B5EF4-FFF2-40B4-BE49-F238E27FC236}">
                <a16:creationId xmlns:a16="http://schemas.microsoft.com/office/drawing/2014/main" id="{400A73DA-F3CA-4202-816D-F0DC1E7E5237}"/>
              </a:ext>
            </a:extLst>
          </p:cNvPr>
          <p:cNvSpPr txBox="1">
            <a:spLocks/>
          </p:cNvSpPr>
          <p:nvPr/>
        </p:nvSpPr>
        <p:spPr>
          <a:xfrm>
            <a:off x="6551" y="7370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PLANES DE MEJORAMIENTO EPM - I TRIMESTRE</a:t>
            </a:r>
          </a:p>
        </p:txBody>
      </p:sp>
      <p:sp>
        <p:nvSpPr>
          <p:cNvPr id="5" name="1 Marcador de texto">
            <a:extLst>
              <a:ext uri="{FF2B5EF4-FFF2-40B4-BE49-F238E27FC236}">
                <a16:creationId xmlns:a16="http://schemas.microsoft.com/office/drawing/2014/main" id="{14FBBFC5-714E-4470-9476-079D482B8DC2}"/>
              </a:ext>
            </a:extLst>
          </p:cNvPr>
          <p:cNvSpPr txBox="1">
            <a:spLocks/>
          </p:cNvSpPr>
          <p:nvPr/>
        </p:nvSpPr>
        <p:spPr>
          <a:xfrm>
            <a:off x="6551" y="829368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Por Vicepresidencias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14F2E78-A4C9-4C3F-A226-F8951DD4CB57}"/>
              </a:ext>
            </a:extLst>
          </p:cNvPr>
          <p:cNvSpPr txBox="1"/>
          <p:nvPr/>
        </p:nvSpPr>
        <p:spPr>
          <a:xfrm>
            <a:off x="9298983" y="6443906"/>
            <a:ext cx="2198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  <a:latin typeface="VAGRounded BT" panose="020F0702020204020204" pitchFamily="34" charset="0"/>
              </a:rPr>
              <a:t>PM: Planes de Mejoramiento</a:t>
            </a:r>
            <a:endParaRPr lang="es-CO" sz="10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08934419-AEDB-4F28-B693-55AA55E38D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461942"/>
            <a:ext cx="1431628" cy="440054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7280F44-A4DB-44D3-8377-E74BF4D583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5668" y="1448619"/>
            <a:ext cx="9348642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89000"/>
              </a:schemeClr>
            </a:gs>
            <a:gs pos="53982">
              <a:schemeClr val="tx1">
                <a:lumMod val="74000"/>
                <a:lumOff val="26000"/>
              </a:schemeClr>
            </a:gs>
            <a:gs pos="63717">
              <a:schemeClr val="tx1">
                <a:lumMod val="74000"/>
                <a:lumOff val="26000"/>
              </a:schemeClr>
            </a:gs>
            <a:gs pos="75221">
              <a:schemeClr val="tx1">
                <a:lumMod val="74000"/>
                <a:lumOff val="26000"/>
              </a:schemeClr>
            </a:gs>
            <a:gs pos="87611">
              <a:schemeClr val="tx1">
                <a:lumMod val="74000"/>
                <a:lumOff val="26000"/>
              </a:schemeClr>
            </a:gs>
            <a:gs pos="100000">
              <a:schemeClr val="tx1">
                <a:lumMod val="48000"/>
                <a:lumOff val="52000"/>
              </a:schemeClr>
            </a:gs>
            <a:gs pos="98701">
              <a:schemeClr val="tx1">
                <a:lumMod val="74000"/>
                <a:lumOff val="26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964E6839-31B3-4BE0-AA0C-FF8E204F2E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0" y="-2"/>
            <a:ext cx="12178898" cy="6850630"/>
          </a:xfrm>
          <a:prstGeom prst="rect">
            <a:avLst/>
          </a:prstGeom>
        </p:spPr>
      </p:pic>
      <p:sp>
        <p:nvSpPr>
          <p:cNvPr id="25" name="Título 1">
            <a:extLst>
              <a:ext uri="{FF2B5EF4-FFF2-40B4-BE49-F238E27FC236}">
                <a16:creationId xmlns:a16="http://schemas.microsoft.com/office/drawing/2014/main" id="{34772FED-C300-4E11-8ABC-94972A775945}"/>
              </a:ext>
            </a:extLst>
          </p:cNvPr>
          <p:cNvSpPr txBox="1">
            <a:spLocks/>
          </p:cNvSpPr>
          <p:nvPr/>
        </p:nvSpPr>
        <p:spPr>
          <a:xfrm>
            <a:off x="6549" y="593628"/>
            <a:ext cx="10733776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CO" sz="3200" kern="1200" baseline="0">
                <a:solidFill>
                  <a:srgbClr val="92D05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es-ES_tradnl" b="1" dirty="0">
                <a:solidFill>
                  <a:srgbClr val="7AB1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2. HECHOS RELEVANTES – PENDIENTES POR EVALUAR</a:t>
            </a:r>
          </a:p>
        </p:txBody>
      </p:sp>
      <p:sp>
        <p:nvSpPr>
          <p:cNvPr id="6" name="1 Marcador de texto">
            <a:extLst>
              <a:ext uri="{FF2B5EF4-FFF2-40B4-BE49-F238E27FC236}">
                <a16:creationId xmlns:a16="http://schemas.microsoft.com/office/drawing/2014/main" id="{400A73DA-F3CA-4202-816D-F0DC1E7E5237}"/>
              </a:ext>
            </a:extLst>
          </p:cNvPr>
          <p:cNvSpPr txBox="1">
            <a:spLocks/>
          </p:cNvSpPr>
          <p:nvPr/>
        </p:nvSpPr>
        <p:spPr>
          <a:xfrm>
            <a:off x="6551" y="7370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PLANES DE MEJORAMIENTO EPM - I TRIMESTRE</a:t>
            </a:r>
          </a:p>
        </p:txBody>
      </p:sp>
      <p:sp>
        <p:nvSpPr>
          <p:cNvPr id="5" name="1 Marcador de texto">
            <a:extLst>
              <a:ext uri="{FF2B5EF4-FFF2-40B4-BE49-F238E27FC236}">
                <a16:creationId xmlns:a16="http://schemas.microsoft.com/office/drawing/2014/main" id="{14FBBFC5-714E-4470-9476-079D482B8DC2}"/>
              </a:ext>
            </a:extLst>
          </p:cNvPr>
          <p:cNvSpPr txBox="1">
            <a:spLocks/>
          </p:cNvSpPr>
          <p:nvPr/>
        </p:nvSpPr>
        <p:spPr>
          <a:xfrm>
            <a:off x="6551" y="829368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Por Vicepresidencias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14F2E78-A4C9-4C3F-A226-F8951DD4CB57}"/>
              </a:ext>
            </a:extLst>
          </p:cNvPr>
          <p:cNvSpPr txBox="1"/>
          <p:nvPr/>
        </p:nvSpPr>
        <p:spPr>
          <a:xfrm>
            <a:off x="9298983" y="6443906"/>
            <a:ext cx="2198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  <a:latin typeface="VAGRounded BT" panose="020F0702020204020204" pitchFamily="34" charset="0"/>
              </a:rPr>
              <a:t>PM: Planes de Mejoramiento</a:t>
            </a:r>
            <a:endParaRPr lang="es-CO" sz="10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1555313-7FFE-43E8-BFA9-6ED131CC7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83" y="1386438"/>
            <a:ext cx="11032129" cy="464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59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89000"/>
              </a:schemeClr>
            </a:gs>
            <a:gs pos="53982">
              <a:schemeClr val="tx1">
                <a:lumMod val="74000"/>
                <a:lumOff val="26000"/>
              </a:schemeClr>
            </a:gs>
            <a:gs pos="63717">
              <a:schemeClr val="tx1">
                <a:lumMod val="74000"/>
                <a:lumOff val="26000"/>
              </a:schemeClr>
            </a:gs>
            <a:gs pos="75221">
              <a:schemeClr val="tx1">
                <a:lumMod val="74000"/>
                <a:lumOff val="26000"/>
              </a:schemeClr>
            </a:gs>
            <a:gs pos="87611">
              <a:schemeClr val="tx1">
                <a:lumMod val="74000"/>
                <a:lumOff val="26000"/>
              </a:schemeClr>
            </a:gs>
            <a:gs pos="100000">
              <a:schemeClr val="tx1">
                <a:lumMod val="48000"/>
                <a:lumOff val="52000"/>
              </a:schemeClr>
            </a:gs>
            <a:gs pos="98701">
              <a:schemeClr val="tx1">
                <a:lumMod val="74000"/>
                <a:lumOff val="26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Imagen 200">
            <a:extLst>
              <a:ext uri="{FF2B5EF4-FFF2-40B4-BE49-F238E27FC236}">
                <a16:creationId xmlns:a16="http://schemas.microsoft.com/office/drawing/2014/main" id="{0BEFF0C3-ECA0-4DFF-9384-00B85CEC4ED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798" y="21777"/>
            <a:ext cx="12178898" cy="6850630"/>
          </a:xfrm>
          <a:prstGeom prst="rect">
            <a:avLst/>
          </a:prstGeom>
        </p:spPr>
      </p:pic>
      <p:sp>
        <p:nvSpPr>
          <p:cNvPr id="25" name="Título 1">
            <a:extLst>
              <a:ext uri="{FF2B5EF4-FFF2-40B4-BE49-F238E27FC236}">
                <a16:creationId xmlns:a16="http://schemas.microsoft.com/office/drawing/2014/main" id="{34772FED-C300-4E11-8ABC-94972A775945}"/>
              </a:ext>
            </a:extLst>
          </p:cNvPr>
          <p:cNvSpPr txBox="1">
            <a:spLocks/>
          </p:cNvSpPr>
          <p:nvPr/>
        </p:nvSpPr>
        <p:spPr>
          <a:xfrm>
            <a:off x="6549" y="593628"/>
            <a:ext cx="10036173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CO" sz="3200" kern="1200" baseline="0">
                <a:solidFill>
                  <a:srgbClr val="92D05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es-ES_tradnl" b="1" dirty="0">
                <a:solidFill>
                  <a:srgbClr val="7AB1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3. CONCLUSIONES</a:t>
            </a:r>
          </a:p>
        </p:txBody>
      </p:sp>
      <p:sp>
        <p:nvSpPr>
          <p:cNvPr id="6" name="1 Marcador de texto">
            <a:extLst>
              <a:ext uri="{FF2B5EF4-FFF2-40B4-BE49-F238E27FC236}">
                <a16:creationId xmlns:a16="http://schemas.microsoft.com/office/drawing/2014/main" id="{ACB3449A-5453-4526-B7B7-1FD499F56EE7}"/>
              </a:ext>
            </a:extLst>
          </p:cNvPr>
          <p:cNvSpPr txBox="1">
            <a:spLocks/>
          </p:cNvSpPr>
          <p:nvPr/>
        </p:nvSpPr>
        <p:spPr>
          <a:xfrm>
            <a:off x="6551" y="7370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PLANES DE MEJORAMIENTO EPM - I TRIMESTRE</a:t>
            </a:r>
          </a:p>
        </p:txBody>
      </p:sp>
      <p:sp>
        <p:nvSpPr>
          <p:cNvPr id="7" name="19 Rectángulo">
            <a:extLst>
              <a:ext uri="{FF2B5EF4-FFF2-40B4-BE49-F238E27FC236}">
                <a16:creationId xmlns:a16="http://schemas.microsoft.com/office/drawing/2014/main" id="{3EF2CB92-493C-4C3A-A934-E9F4BBEE9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18" y="2970904"/>
            <a:ext cx="95585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CO" altLang="es-CO" sz="2000" dirty="0">
                <a:solidFill>
                  <a:schemeClr val="bg1"/>
                </a:solidFill>
                <a:latin typeface="VAGRounded BT" panose="020F0702020204020204" pitchFamily="34" charset="0"/>
              </a:rPr>
              <a:t>Evolución Eficacia PM Cerrados EPM Matriz / II Trimestre 2019 – I Trimestre 2021</a:t>
            </a:r>
          </a:p>
          <a:p>
            <a:endParaRPr lang="es-CO" altLang="es-CO" sz="2000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F12C1A6E-8C8D-4666-93E3-4C3D169A4EC2}"/>
              </a:ext>
            </a:extLst>
          </p:cNvPr>
          <p:cNvGrpSpPr/>
          <p:nvPr/>
        </p:nvGrpSpPr>
        <p:grpSpPr>
          <a:xfrm>
            <a:off x="3354932" y="1358528"/>
            <a:ext cx="5519243" cy="810402"/>
            <a:chOff x="1022933" y="689329"/>
            <a:chExt cx="3043077" cy="810402"/>
          </a:xfrm>
        </p:grpSpPr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7CC7BFF2-52D0-4F88-8DC8-8CD51FAFAAC9}"/>
                </a:ext>
              </a:extLst>
            </p:cNvPr>
            <p:cNvSpPr txBox="1"/>
            <p:nvPr/>
          </p:nvSpPr>
          <p:spPr>
            <a:xfrm>
              <a:off x="1022933" y="689329"/>
              <a:ext cx="3043077" cy="378035"/>
            </a:xfrm>
            <a:prstGeom prst="rect">
              <a:avLst/>
            </a:prstGeom>
            <a:gradFill rotWithShape="1">
              <a:gsLst>
                <a:gs pos="0">
                  <a:srgbClr val="70AD47">
                    <a:satMod val="103000"/>
                    <a:lumMod val="102000"/>
                    <a:tint val="94000"/>
                  </a:srgbClr>
                </a:gs>
                <a:gs pos="50000">
                  <a:srgbClr val="70AD47">
                    <a:satMod val="110000"/>
                    <a:lumMod val="100000"/>
                    <a:shade val="100000"/>
                  </a:srgbClr>
                </a:gs>
                <a:gs pos="100000">
                  <a:srgbClr val="70AD47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Hallazgos (</a:t>
              </a:r>
              <a:r>
                <a:rPr lang="es-ES" sz="1400" b="1" kern="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s</a:t>
              </a:r>
              <a:r>
                <a:rPr kumimoji="0" 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in iniciar) – Evolución 2020 - 2021</a:t>
              </a:r>
              <a:endPara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A1EFCF00-4365-4B2D-A208-AC71B7F1F3DB}"/>
                </a:ext>
              </a:extLst>
            </p:cNvPr>
            <p:cNvSpPr txBox="1"/>
            <p:nvPr/>
          </p:nvSpPr>
          <p:spPr>
            <a:xfrm>
              <a:off x="2325532" y="1126889"/>
              <a:ext cx="570412" cy="369332"/>
            </a:xfrm>
            <a:prstGeom prst="rect">
              <a:avLst/>
            </a:prstGeom>
            <a:solidFill>
              <a:srgbClr val="EEF325"/>
            </a:solidFill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CO"/>
              </a:defPPr>
              <a:lvl1pPr algn="ctr">
                <a:defRPr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71</a:t>
              </a:r>
              <a:endPara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08BDB1F6-83C3-40AC-8A34-C8BBA0180058}"/>
                </a:ext>
              </a:extLst>
            </p:cNvPr>
            <p:cNvSpPr txBox="1"/>
            <p:nvPr/>
          </p:nvSpPr>
          <p:spPr>
            <a:xfrm>
              <a:off x="1730812" y="1126545"/>
              <a:ext cx="578192" cy="36933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CO"/>
              </a:defPPr>
              <a:lvl1pPr algn="ctr">
                <a:defRPr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172</a:t>
              </a:r>
              <a:endPara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8423334F-E885-41BA-958F-D81A7E4D9AB9}"/>
                </a:ext>
              </a:extLst>
            </p:cNvPr>
            <p:cNvSpPr txBox="1"/>
            <p:nvPr/>
          </p:nvSpPr>
          <p:spPr>
            <a:xfrm>
              <a:off x="2911917" y="1130399"/>
              <a:ext cx="550769" cy="369332"/>
            </a:xfrm>
            <a:prstGeom prst="rect">
              <a:avLst/>
            </a:prstGeom>
            <a:solidFill>
              <a:srgbClr val="57BE0A"/>
            </a:solidFill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CO"/>
              </a:defPPr>
              <a:lvl1pPr algn="ctr">
                <a:defRPr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24</a:t>
              </a:r>
              <a:endPara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782D5D59-1B96-4DA2-9CFF-0256E5D3236E}"/>
                </a:ext>
              </a:extLst>
            </p:cNvPr>
            <p:cNvSpPr txBox="1"/>
            <p:nvPr/>
          </p:nvSpPr>
          <p:spPr>
            <a:xfrm>
              <a:off x="1147145" y="1126545"/>
              <a:ext cx="578192" cy="36933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CO"/>
              </a:defPPr>
              <a:lvl1pPr algn="ctr">
                <a:defRPr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182</a:t>
              </a:r>
              <a:endPara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202" name="CuadroTexto 201">
              <a:extLst>
                <a:ext uri="{FF2B5EF4-FFF2-40B4-BE49-F238E27FC236}">
                  <a16:creationId xmlns:a16="http://schemas.microsoft.com/office/drawing/2014/main" id="{76B14AEA-7F77-403C-A0BA-00BEE97EED50}"/>
                </a:ext>
              </a:extLst>
            </p:cNvPr>
            <p:cNvSpPr txBox="1"/>
            <p:nvPr/>
          </p:nvSpPr>
          <p:spPr>
            <a:xfrm>
              <a:off x="3498360" y="1130399"/>
              <a:ext cx="550769" cy="369332"/>
            </a:xfrm>
            <a:prstGeom prst="rect">
              <a:avLst/>
            </a:prstGeom>
            <a:solidFill>
              <a:srgbClr val="57BE0A"/>
            </a:solidFill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CO"/>
              </a:defPPr>
              <a:lvl1pPr algn="ctr">
                <a:defRPr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Black" panose="020B0A04020102020204" pitchFamily="34" charset="0"/>
                </a:rPr>
                <a:t>4</a:t>
              </a:r>
              <a:endPara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AC1DF74C-7A73-411C-9879-027D60F00965}"/>
              </a:ext>
            </a:extLst>
          </p:cNvPr>
          <p:cNvGrpSpPr/>
          <p:nvPr/>
        </p:nvGrpSpPr>
        <p:grpSpPr>
          <a:xfrm>
            <a:off x="46638" y="2126263"/>
            <a:ext cx="10651129" cy="3904584"/>
            <a:chOff x="3333130" y="2541036"/>
            <a:chExt cx="10651129" cy="3904584"/>
          </a:xfrm>
        </p:grpSpPr>
        <p:grpSp>
          <p:nvGrpSpPr>
            <p:cNvPr id="35" name="4 Grupo">
              <a:extLst>
                <a:ext uri="{FF2B5EF4-FFF2-40B4-BE49-F238E27FC236}">
                  <a16:creationId xmlns:a16="http://schemas.microsoft.com/office/drawing/2014/main" id="{D3F8F70A-ACB9-4C2E-B745-4D7BAC7E1A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37926" y="4846787"/>
              <a:ext cx="890572" cy="910418"/>
              <a:chOff x="1849900" y="2707976"/>
              <a:chExt cx="890571" cy="1473499"/>
            </a:xfrm>
          </p:grpSpPr>
          <p:sp>
            <p:nvSpPr>
              <p:cNvPr id="74" name="Shape 193">
                <a:extLst>
                  <a:ext uri="{FF2B5EF4-FFF2-40B4-BE49-F238E27FC236}">
                    <a16:creationId xmlns:a16="http://schemas.microsoft.com/office/drawing/2014/main" id="{84FD9022-5831-4B5B-9E13-E86106060E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2797" y="2707976"/>
                <a:ext cx="447674" cy="1473497"/>
              </a:xfrm>
              <a:prstGeom prst="rtTriangle">
                <a:avLst/>
              </a:prstGeom>
              <a:solidFill>
                <a:srgbClr val="FFCC00">
                  <a:alpha val="7451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FFFF00"/>
                  </a:highlight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75" name="Shape 194">
                <a:extLst>
                  <a:ext uri="{FF2B5EF4-FFF2-40B4-BE49-F238E27FC236}">
                    <a16:creationId xmlns:a16="http://schemas.microsoft.com/office/drawing/2014/main" id="{F717EDF8-9622-4669-BBB3-83ED44907D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849900" y="2707976"/>
                <a:ext cx="449262" cy="1473499"/>
              </a:xfrm>
              <a:prstGeom prst="rtTriangle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FFFF00"/>
                  </a:highlight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</p:grpSp>
        <p:grpSp>
          <p:nvGrpSpPr>
            <p:cNvPr id="36" name="7 Grupo">
              <a:extLst>
                <a:ext uri="{FF2B5EF4-FFF2-40B4-BE49-F238E27FC236}">
                  <a16:creationId xmlns:a16="http://schemas.microsoft.com/office/drawing/2014/main" id="{4C0F612E-5B10-4700-96B0-6A3CF860C0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64820" y="4453370"/>
              <a:ext cx="890598" cy="1314079"/>
              <a:chOff x="1400202" y="1041228"/>
              <a:chExt cx="890597" cy="3140247"/>
            </a:xfrm>
          </p:grpSpPr>
          <p:sp>
            <p:nvSpPr>
              <p:cNvPr id="72" name="Shape 193">
                <a:extLst>
                  <a:ext uri="{FF2B5EF4-FFF2-40B4-BE49-F238E27FC236}">
                    <a16:creationId xmlns:a16="http://schemas.microsoft.com/office/drawing/2014/main" id="{A4D3FCBB-B75E-4E84-86D7-22D3396230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3125" y="1041228"/>
                <a:ext cx="447674" cy="3140247"/>
              </a:xfrm>
              <a:prstGeom prst="rtTriangle">
                <a:avLst/>
              </a:prstGeom>
              <a:solidFill>
                <a:srgbClr val="64E032">
                  <a:lumMod val="75000"/>
                  <a:alpha val="749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73" name="Shape 194">
                <a:extLst>
                  <a:ext uri="{FF2B5EF4-FFF2-40B4-BE49-F238E27FC236}">
                    <a16:creationId xmlns:a16="http://schemas.microsoft.com/office/drawing/2014/main" id="{8D66A3C0-9DC0-4AB6-8FBF-819726BF54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00202" y="1041228"/>
                <a:ext cx="449262" cy="3140247"/>
              </a:xfrm>
              <a:prstGeom prst="rtTriangle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45700" rIns="91425" bIns="4570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</p:grpSp>
        <p:grpSp>
          <p:nvGrpSpPr>
            <p:cNvPr id="37" name="10 Grupo">
              <a:extLst>
                <a:ext uri="{FF2B5EF4-FFF2-40B4-BE49-F238E27FC236}">
                  <a16:creationId xmlns:a16="http://schemas.microsoft.com/office/drawing/2014/main" id="{A6804B12-F12C-4554-A15A-20D37CDD6D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66660" y="4239882"/>
              <a:ext cx="7244315" cy="1588895"/>
              <a:chOff x="1026367" y="1300722"/>
              <a:chExt cx="7231399" cy="2930627"/>
            </a:xfrm>
          </p:grpSpPr>
          <p:sp>
            <p:nvSpPr>
              <p:cNvPr id="62" name="Shape 193">
                <a:extLst>
                  <a:ext uri="{FF2B5EF4-FFF2-40B4-BE49-F238E27FC236}">
                    <a16:creationId xmlns:a16="http://schemas.microsoft.com/office/drawing/2014/main" id="{83B622CE-D950-4595-B453-C3430CC40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8471" y="1300722"/>
                <a:ext cx="448463" cy="2817509"/>
              </a:xfrm>
              <a:prstGeom prst="rtTriangle">
                <a:avLst/>
              </a:prstGeom>
              <a:solidFill>
                <a:srgbClr val="64E032">
                  <a:lumMod val="75000"/>
                  <a:alpha val="749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63" name="Shape 194">
                <a:extLst>
                  <a:ext uri="{FF2B5EF4-FFF2-40B4-BE49-F238E27FC236}">
                    <a16:creationId xmlns:a16="http://schemas.microsoft.com/office/drawing/2014/main" id="{D3F7877A-B9CF-40F1-8087-27239DB61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026367" y="1300722"/>
                <a:ext cx="450048" cy="2817511"/>
              </a:xfrm>
              <a:prstGeom prst="rtTriangle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64" name="Shape 193">
                <a:extLst>
                  <a:ext uri="{FF2B5EF4-FFF2-40B4-BE49-F238E27FC236}">
                    <a16:creationId xmlns:a16="http://schemas.microsoft.com/office/drawing/2014/main" id="{718FFF26-C182-4C94-ADFB-6CFA97403A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3968" y="1300722"/>
                <a:ext cx="448463" cy="2880755"/>
              </a:xfrm>
              <a:prstGeom prst="rtTriangle">
                <a:avLst/>
              </a:prstGeom>
              <a:solidFill>
                <a:srgbClr val="64E032">
                  <a:lumMod val="75000"/>
                  <a:alpha val="749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65" name="Shape 194">
                <a:extLst>
                  <a:ext uri="{FF2B5EF4-FFF2-40B4-BE49-F238E27FC236}">
                    <a16:creationId xmlns:a16="http://schemas.microsoft.com/office/drawing/2014/main" id="{24DEBCA2-EA8A-4396-91B2-22F9461CF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731848" y="1300722"/>
                <a:ext cx="450048" cy="2880755"/>
              </a:xfrm>
              <a:prstGeom prst="rtTriangle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66" name="Shape 193">
                <a:extLst>
                  <a:ext uri="{FF2B5EF4-FFF2-40B4-BE49-F238E27FC236}">
                    <a16:creationId xmlns:a16="http://schemas.microsoft.com/office/drawing/2014/main" id="{E9A1CFBD-D90C-4CCF-AE44-154143E54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802" y="1300722"/>
                <a:ext cx="448463" cy="2880755"/>
              </a:xfrm>
              <a:prstGeom prst="rtTriangle">
                <a:avLst/>
              </a:prstGeom>
              <a:solidFill>
                <a:srgbClr val="64E032">
                  <a:lumMod val="75000"/>
                  <a:alpha val="749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67" name="Shape 194">
                <a:extLst>
                  <a:ext uri="{FF2B5EF4-FFF2-40B4-BE49-F238E27FC236}">
                    <a16:creationId xmlns:a16="http://schemas.microsoft.com/office/drawing/2014/main" id="{65CD0B74-04C1-4889-A8B1-A9F7CF02E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929678" y="1300722"/>
                <a:ext cx="450048" cy="2880755"/>
              </a:xfrm>
              <a:prstGeom prst="rtTriangle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68" name="Shape 193">
                <a:extLst>
                  <a:ext uri="{FF2B5EF4-FFF2-40B4-BE49-F238E27FC236}">
                    <a16:creationId xmlns:a16="http://schemas.microsoft.com/office/drawing/2014/main" id="{13E69F9F-0677-4E65-9AB8-8F1F3F33A3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4109" y="1300722"/>
                <a:ext cx="448463" cy="2880755"/>
              </a:xfrm>
              <a:prstGeom prst="rtTriangle">
                <a:avLst/>
              </a:prstGeom>
              <a:solidFill>
                <a:srgbClr val="64E032">
                  <a:lumMod val="75000"/>
                  <a:alpha val="749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69" name="Shape 194">
                <a:extLst>
                  <a:ext uri="{FF2B5EF4-FFF2-40B4-BE49-F238E27FC236}">
                    <a16:creationId xmlns:a16="http://schemas.microsoft.com/office/drawing/2014/main" id="{FD0EF0D1-2C84-4772-AA57-26C4706203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5127023" y="1300722"/>
                <a:ext cx="450048" cy="2880755"/>
              </a:xfrm>
              <a:prstGeom prst="rtTriangle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70" name="Shape 194">
                <a:extLst>
                  <a:ext uri="{FF2B5EF4-FFF2-40B4-BE49-F238E27FC236}">
                    <a16:creationId xmlns:a16="http://schemas.microsoft.com/office/drawing/2014/main" id="{F54CBBFF-5A80-4797-B9F8-265233FCF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6218260" y="1350594"/>
                <a:ext cx="450048" cy="2880755"/>
              </a:xfrm>
              <a:prstGeom prst="rtTriangle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71" name="Shape 193">
                <a:extLst>
                  <a:ext uri="{FF2B5EF4-FFF2-40B4-BE49-F238E27FC236}">
                    <a16:creationId xmlns:a16="http://schemas.microsoft.com/office/drawing/2014/main" id="{CA343922-07DC-42C0-A76E-46992243BC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7370" y="1350594"/>
                <a:ext cx="448463" cy="2880755"/>
              </a:xfrm>
              <a:prstGeom prst="rtTriangle">
                <a:avLst/>
              </a:prstGeom>
              <a:solidFill>
                <a:srgbClr val="64E032">
                  <a:lumMod val="75000"/>
                  <a:alpha val="749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204" name="Shape 194">
                <a:extLst>
                  <a:ext uri="{FF2B5EF4-FFF2-40B4-BE49-F238E27FC236}">
                    <a16:creationId xmlns:a16="http://schemas.microsoft.com/office/drawing/2014/main" id="{0CF810F6-E879-46C7-8AC8-D847B556CC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350193" y="1350594"/>
                <a:ext cx="450048" cy="2880755"/>
              </a:xfrm>
              <a:prstGeom prst="rtTriangle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  <p:sp>
            <p:nvSpPr>
              <p:cNvPr id="205" name="Shape 193">
                <a:extLst>
                  <a:ext uri="{FF2B5EF4-FFF2-40B4-BE49-F238E27FC236}">
                    <a16:creationId xmlns:a16="http://schemas.microsoft.com/office/drawing/2014/main" id="{13AA0058-7F29-431D-BD27-4369183AF5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9303" y="1350594"/>
                <a:ext cx="448463" cy="2880755"/>
              </a:xfrm>
              <a:prstGeom prst="rtTriangle">
                <a:avLst/>
              </a:prstGeom>
              <a:solidFill>
                <a:srgbClr val="64E032">
                  <a:lumMod val="75000"/>
                  <a:alpha val="749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altLang="es-E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  <a:sym typeface="Calibri" panose="020F0502020204030204" pitchFamily="34" charset="0"/>
                </a:endParaRPr>
              </a:p>
            </p:txBody>
          </p:sp>
        </p:grpSp>
        <p:sp>
          <p:nvSpPr>
            <p:cNvPr id="38" name="19 CuadroTexto">
              <a:extLst>
                <a:ext uri="{FF2B5EF4-FFF2-40B4-BE49-F238E27FC236}">
                  <a16:creationId xmlns:a16="http://schemas.microsoft.com/office/drawing/2014/main" id="{F8083460-6232-41B2-9DB9-34C4A9EBE7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3130" y="6137843"/>
              <a:ext cx="150018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IITrim</a:t>
              </a: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 2019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sp>
          <p:nvSpPr>
            <p:cNvPr id="39" name="20 CuadroTexto">
              <a:extLst>
                <a:ext uri="{FF2B5EF4-FFF2-40B4-BE49-F238E27FC236}">
                  <a16:creationId xmlns:a16="http://schemas.microsoft.com/office/drawing/2014/main" id="{F0CACF6C-67AD-419A-9414-37F7EAC62B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4598" y="6112223"/>
              <a:ext cx="150018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III Trim 2019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sp>
          <p:nvSpPr>
            <p:cNvPr id="40" name="21 CuadroTexto">
              <a:extLst>
                <a:ext uri="{FF2B5EF4-FFF2-40B4-BE49-F238E27FC236}">
                  <a16:creationId xmlns:a16="http://schemas.microsoft.com/office/drawing/2014/main" id="{6E57FD44-4AA7-4E92-BAED-A34A9821B8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7278" y="6112223"/>
              <a:ext cx="15017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IV Trim 2019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sp>
          <p:nvSpPr>
            <p:cNvPr id="41" name="24 CuadroTexto">
              <a:extLst>
                <a:ext uri="{FF2B5EF4-FFF2-40B4-BE49-F238E27FC236}">
                  <a16:creationId xmlns:a16="http://schemas.microsoft.com/office/drawing/2014/main" id="{02E261C3-4BCD-41F2-9314-52D797895D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3130" y="5747366"/>
              <a:ext cx="1500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BT" panose="020F0702020204020204" pitchFamily="34" charset="0"/>
                </a:rPr>
                <a:t>91%</a:t>
              </a:r>
              <a:endPara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endParaRPr>
            </a:p>
          </p:txBody>
        </p:sp>
        <p:sp>
          <p:nvSpPr>
            <p:cNvPr id="42" name="25 CuadroTexto">
              <a:extLst>
                <a:ext uri="{FF2B5EF4-FFF2-40B4-BE49-F238E27FC236}">
                  <a16:creationId xmlns:a16="http://schemas.microsoft.com/office/drawing/2014/main" id="{89D82358-8BAF-40C6-82DD-8078C36385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0630" y="5767449"/>
              <a:ext cx="1500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BT" panose="020F0702020204020204" pitchFamily="34" charset="0"/>
                </a:rPr>
                <a:t>95%</a:t>
              </a:r>
              <a:endPara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endParaRPr>
            </a:p>
          </p:txBody>
        </p:sp>
        <p:sp>
          <p:nvSpPr>
            <p:cNvPr id="43" name="26 CuadroTexto">
              <a:extLst>
                <a:ext uri="{FF2B5EF4-FFF2-40B4-BE49-F238E27FC236}">
                  <a16:creationId xmlns:a16="http://schemas.microsoft.com/office/drawing/2014/main" id="{684BF8AD-0DE4-4765-8B5C-0AE47F8E95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3310" y="5747366"/>
              <a:ext cx="15017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BT" panose="020F0702020204020204" pitchFamily="34" charset="0"/>
                </a:rPr>
                <a:t>98%</a:t>
              </a:r>
              <a:endPara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endParaRPr>
            </a:p>
          </p:txBody>
        </p:sp>
        <p:cxnSp>
          <p:nvCxnSpPr>
            <p:cNvPr id="44" name="Conector recto 43">
              <a:extLst>
                <a:ext uri="{FF2B5EF4-FFF2-40B4-BE49-F238E27FC236}">
                  <a16:creationId xmlns:a16="http://schemas.microsoft.com/office/drawing/2014/main" id="{75110485-3683-449B-9557-35D33842120C}"/>
                </a:ext>
              </a:extLst>
            </p:cNvPr>
            <p:cNvCxnSpPr>
              <a:stCxn id="74" idx="0"/>
              <a:endCxn id="72" idx="0"/>
            </p:cNvCxnSpPr>
            <p:nvPr/>
          </p:nvCxnSpPr>
          <p:spPr>
            <a:xfrm flipV="1">
              <a:off x="4080823" y="4453370"/>
              <a:ext cx="1226920" cy="393417"/>
            </a:xfrm>
            <a:prstGeom prst="line">
              <a:avLst/>
            </a:prstGeom>
            <a:noFill/>
            <a:ln w="9525" cap="flat" cmpd="sng" algn="ctr">
              <a:solidFill>
                <a:srgbClr val="92D050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5" name="Conector recto 44">
              <a:extLst>
                <a:ext uri="{FF2B5EF4-FFF2-40B4-BE49-F238E27FC236}">
                  <a16:creationId xmlns:a16="http://schemas.microsoft.com/office/drawing/2014/main" id="{24A7AA89-9835-4AA9-A95B-7E038A4B9C72}"/>
                </a:ext>
              </a:extLst>
            </p:cNvPr>
            <p:cNvCxnSpPr>
              <a:cxnSpLocks/>
              <a:stCxn id="63" idx="0"/>
              <a:endCxn id="65" idx="0"/>
            </p:cNvCxnSpPr>
            <p:nvPr/>
          </p:nvCxnSpPr>
          <p:spPr>
            <a:xfrm>
              <a:off x="6617512" y="4239882"/>
              <a:ext cx="1708527" cy="0"/>
            </a:xfrm>
            <a:prstGeom prst="line">
              <a:avLst/>
            </a:prstGeom>
            <a:noFill/>
            <a:ln w="9525" cap="flat" cmpd="sng" algn="ctr">
              <a:solidFill>
                <a:srgbClr val="92D050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2446888F-9924-4BA6-9DEE-0495B02CF707}"/>
                </a:ext>
              </a:extLst>
            </p:cNvPr>
            <p:cNvCxnSpPr>
              <a:cxnSpLocks/>
              <a:stCxn id="73" idx="0"/>
              <a:endCxn id="63" idx="0"/>
            </p:cNvCxnSpPr>
            <p:nvPr/>
          </p:nvCxnSpPr>
          <p:spPr>
            <a:xfrm flipV="1">
              <a:off x="5314083" y="4239882"/>
              <a:ext cx="1303429" cy="213488"/>
            </a:xfrm>
            <a:prstGeom prst="line">
              <a:avLst/>
            </a:prstGeom>
            <a:noFill/>
            <a:ln w="9525" cap="flat" cmpd="sng" algn="ctr">
              <a:solidFill>
                <a:srgbClr val="92D050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47" name="26 CuadroTexto">
              <a:extLst>
                <a:ext uri="{FF2B5EF4-FFF2-40B4-BE49-F238E27FC236}">
                  <a16:creationId xmlns:a16="http://schemas.microsoft.com/office/drawing/2014/main" id="{C892FA42-9B00-4541-A086-A34636CDD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0369" y="5718048"/>
              <a:ext cx="15017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BT" panose="020F0702020204020204" pitchFamily="34" charset="0"/>
                </a:rPr>
                <a:t>98%</a:t>
              </a:r>
              <a:endPara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endParaRPr>
            </a:p>
          </p:txBody>
        </p:sp>
        <p:sp>
          <p:nvSpPr>
            <p:cNvPr id="48" name="21 CuadroTexto">
              <a:extLst>
                <a:ext uri="{FF2B5EF4-FFF2-40B4-BE49-F238E27FC236}">
                  <a16:creationId xmlns:a16="http://schemas.microsoft.com/office/drawing/2014/main" id="{5BD19F87-A974-4A3D-8F85-BB198B7326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6677" y="6112223"/>
              <a:ext cx="15017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 Trim 2020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sp>
          <p:nvSpPr>
            <p:cNvPr id="49" name="26 CuadroTexto">
              <a:extLst>
                <a:ext uri="{FF2B5EF4-FFF2-40B4-BE49-F238E27FC236}">
                  <a16:creationId xmlns:a16="http://schemas.microsoft.com/office/drawing/2014/main" id="{4E2FC452-52E8-477B-86FB-2DEECE388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10336" y="5718048"/>
              <a:ext cx="15017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BT" panose="020F0702020204020204" pitchFamily="34" charset="0"/>
                </a:rPr>
                <a:t>98%</a:t>
              </a:r>
              <a:endPara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endParaRPr>
            </a:p>
          </p:txBody>
        </p:sp>
        <p:sp>
          <p:nvSpPr>
            <p:cNvPr id="50" name="21 CuadroTexto">
              <a:extLst>
                <a:ext uri="{FF2B5EF4-FFF2-40B4-BE49-F238E27FC236}">
                  <a16:creationId xmlns:a16="http://schemas.microsoft.com/office/drawing/2014/main" id="{441D445C-8608-40C0-B734-005801D6C9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77641" y="6112223"/>
              <a:ext cx="15017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II Trim 2020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sp>
          <p:nvSpPr>
            <p:cNvPr id="51" name="26 CuadroTexto">
              <a:extLst>
                <a:ext uri="{FF2B5EF4-FFF2-40B4-BE49-F238E27FC236}">
                  <a16:creationId xmlns:a16="http://schemas.microsoft.com/office/drawing/2014/main" id="{2AAF6DF5-F4B7-4950-86FA-C912F75111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09817" y="5718048"/>
              <a:ext cx="15017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BT" panose="020F0702020204020204" pitchFamily="34" charset="0"/>
                </a:rPr>
                <a:t>98,2%</a:t>
              </a:r>
              <a:endPara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endParaRPr>
            </a:p>
          </p:txBody>
        </p:sp>
        <p:sp>
          <p:nvSpPr>
            <p:cNvPr id="52" name="21 CuadroTexto">
              <a:extLst>
                <a:ext uri="{FF2B5EF4-FFF2-40B4-BE49-F238E27FC236}">
                  <a16:creationId xmlns:a16="http://schemas.microsoft.com/office/drawing/2014/main" id="{6E7A1519-55A5-42BF-8234-815EDBB7B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91095" y="6112223"/>
              <a:ext cx="15017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III Trim 2020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8AAA63E3-D38F-4AE3-9724-41B71CA5A048}"/>
                </a:ext>
              </a:extLst>
            </p:cNvPr>
            <p:cNvCxnSpPr>
              <a:cxnSpLocks/>
            </p:cNvCxnSpPr>
            <p:nvPr/>
          </p:nvCxnSpPr>
          <p:spPr>
            <a:xfrm>
              <a:off x="8373948" y="4239882"/>
              <a:ext cx="1384845" cy="0"/>
            </a:xfrm>
            <a:prstGeom prst="line">
              <a:avLst/>
            </a:prstGeom>
            <a:noFill/>
            <a:ln w="9525" cap="flat" cmpd="sng" algn="ctr">
              <a:solidFill>
                <a:srgbClr val="92D050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54" name="Conector recto 53">
              <a:extLst>
                <a:ext uri="{FF2B5EF4-FFF2-40B4-BE49-F238E27FC236}">
                  <a16:creationId xmlns:a16="http://schemas.microsoft.com/office/drawing/2014/main" id="{ACB5A5BD-89DD-4D65-9BE0-6FA30588A373}"/>
                </a:ext>
              </a:extLst>
            </p:cNvPr>
            <p:cNvCxnSpPr>
              <a:cxnSpLocks/>
            </p:cNvCxnSpPr>
            <p:nvPr/>
          </p:nvCxnSpPr>
          <p:spPr>
            <a:xfrm>
              <a:off x="9507159" y="4239882"/>
              <a:ext cx="1384845" cy="0"/>
            </a:xfrm>
            <a:prstGeom prst="line">
              <a:avLst/>
            </a:prstGeom>
            <a:noFill/>
            <a:ln w="9525" cap="flat" cmpd="sng" algn="ctr">
              <a:solidFill>
                <a:srgbClr val="92D050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55" name="21 CuadroTexto">
              <a:extLst>
                <a:ext uri="{FF2B5EF4-FFF2-40B4-BE49-F238E27FC236}">
                  <a16:creationId xmlns:a16="http://schemas.microsoft.com/office/drawing/2014/main" id="{24CB2722-6CE2-4DAE-B8F2-4BDE35E619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80849" y="2560707"/>
              <a:ext cx="137168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II Trim/20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sp>
          <p:nvSpPr>
            <p:cNvPr id="56" name="21 CuadroTexto">
              <a:extLst>
                <a:ext uri="{FF2B5EF4-FFF2-40B4-BE49-F238E27FC236}">
                  <a16:creationId xmlns:a16="http://schemas.microsoft.com/office/drawing/2014/main" id="{B869DBBE-3536-4446-9351-566FA8BB2F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70345" y="2573543"/>
              <a:ext cx="15017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III Trim/20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sp>
          <p:nvSpPr>
            <p:cNvPr id="57" name="21 CuadroTexto">
              <a:extLst>
                <a:ext uri="{FF2B5EF4-FFF2-40B4-BE49-F238E27FC236}">
                  <a16:creationId xmlns:a16="http://schemas.microsoft.com/office/drawing/2014/main" id="{BF901353-E6C5-48AC-B22D-0806B16B42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73162" y="2541036"/>
              <a:ext cx="15017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IV Trim/20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sp>
          <p:nvSpPr>
            <p:cNvPr id="58" name="26 CuadroTexto">
              <a:extLst>
                <a:ext uri="{FF2B5EF4-FFF2-40B4-BE49-F238E27FC236}">
                  <a16:creationId xmlns:a16="http://schemas.microsoft.com/office/drawing/2014/main" id="{F512BF20-0A16-4908-B168-648A7250FA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03004" y="5745087"/>
              <a:ext cx="15017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BT" panose="020F0702020204020204" pitchFamily="34" charset="0"/>
                </a:rPr>
                <a:t>98,3%</a:t>
              </a:r>
              <a:endPara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endParaRPr>
            </a:p>
          </p:txBody>
        </p:sp>
        <p:sp>
          <p:nvSpPr>
            <p:cNvPr id="59" name="21 CuadroTexto">
              <a:extLst>
                <a:ext uri="{FF2B5EF4-FFF2-40B4-BE49-F238E27FC236}">
                  <a16:creationId xmlns:a16="http://schemas.microsoft.com/office/drawing/2014/main" id="{6286D4D7-CE56-42B3-9602-8CE35EFC56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70666" y="6112223"/>
              <a:ext cx="15017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IV Trim 2020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id="{D3C6ACE6-17AC-44D5-AD1F-BC3685FE3732}"/>
                </a:ext>
              </a:extLst>
            </p:cNvPr>
            <p:cNvCxnSpPr>
              <a:cxnSpLocks/>
              <a:endCxn id="204" idx="0"/>
            </p:cNvCxnSpPr>
            <p:nvPr/>
          </p:nvCxnSpPr>
          <p:spPr>
            <a:xfrm>
              <a:off x="10639526" y="4239882"/>
              <a:ext cx="2313107" cy="27039"/>
            </a:xfrm>
            <a:prstGeom prst="line">
              <a:avLst/>
            </a:prstGeom>
            <a:noFill/>
            <a:ln w="9525" cap="flat" cmpd="sng" algn="ctr">
              <a:solidFill>
                <a:srgbClr val="92D050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61" name="21 CuadroTexto">
              <a:extLst>
                <a:ext uri="{FF2B5EF4-FFF2-40B4-BE49-F238E27FC236}">
                  <a16:creationId xmlns:a16="http://schemas.microsoft.com/office/drawing/2014/main" id="{30E6E1A8-6A19-4993-8F8D-2305EF33B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9242" y="2555998"/>
              <a:ext cx="137168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</a:rPr>
                <a:t>I Trim</a:t>
              </a:r>
              <a:r>
                <a:rPr lang="en-US" altLang="es-ES" sz="1400" b="1" kern="0" dirty="0">
                  <a:solidFill>
                    <a:schemeClr val="bg1"/>
                  </a:solidFill>
                  <a:latin typeface="Roboto Thin"/>
                </a:rPr>
                <a:t>/20</a:t>
              </a: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</a:rPr>
                <a:t>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</a:endParaRPr>
            </a:p>
          </p:txBody>
        </p:sp>
        <p:sp>
          <p:nvSpPr>
            <p:cNvPr id="203" name="21 CuadroTexto">
              <a:extLst>
                <a:ext uri="{FF2B5EF4-FFF2-40B4-BE49-F238E27FC236}">
                  <a16:creationId xmlns:a16="http://schemas.microsoft.com/office/drawing/2014/main" id="{DD1C5288-28F3-4CE1-8F1D-A5CFA7734D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79696" y="2572034"/>
              <a:ext cx="15017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 Trim/21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  <p:sp>
          <p:nvSpPr>
            <p:cNvPr id="206" name="26 CuadroTexto">
              <a:extLst>
                <a:ext uri="{FF2B5EF4-FFF2-40B4-BE49-F238E27FC236}">
                  <a16:creationId xmlns:a16="http://schemas.microsoft.com/office/drawing/2014/main" id="{05932861-DA3C-4912-9EA8-A255877BE3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1463" y="5745087"/>
              <a:ext cx="15017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BT" panose="020F0702020204020204" pitchFamily="34" charset="0"/>
                </a:rPr>
                <a:t>98,1%</a:t>
              </a:r>
              <a:endPara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endParaRPr>
            </a:p>
          </p:txBody>
        </p:sp>
        <p:sp>
          <p:nvSpPr>
            <p:cNvPr id="207" name="21 CuadroTexto">
              <a:extLst>
                <a:ext uri="{FF2B5EF4-FFF2-40B4-BE49-F238E27FC236}">
                  <a16:creationId xmlns:a16="http://schemas.microsoft.com/office/drawing/2014/main" id="{B2743A4F-BEC1-4952-8E29-054CE3862D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2484" y="6112223"/>
              <a:ext cx="15017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s-E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 Thin"/>
                  <a:cs typeface="Arial" panose="020B0604020202020204" pitchFamily="34" charset="0"/>
                </a:rPr>
                <a:t>I Trim 2021 </a:t>
              </a:r>
              <a:endParaRPr kumimoji="0" lang="es-ES" altLang="es-E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Thin"/>
                <a:cs typeface="Arial" panose="020B0604020202020204" pitchFamily="34" charset="0"/>
              </a:endParaRPr>
            </a:p>
          </p:txBody>
        </p:sp>
      </p:grpSp>
      <p:sp>
        <p:nvSpPr>
          <p:cNvPr id="76" name="67 CuadroTexto">
            <a:extLst>
              <a:ext uri="{FF2B5EF4-FFF2-40B4-BE49-F238E27FC236}">
                <a16:creationId xmlns:a16="http://schemas.microsoft.com/office/drawing/2014/main" id="{B5BE48F0-66C1-4510-8514-60DDA06BA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2482" y="2935349"/>
            <a:ext cx="18211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s-ES" sz="3200" b="1" dirty="0">
                <a:solidFill>
                  <a:schemeClr val="bg1"/>
                </a:solidFill>
                <a:latin typeface="VAGRounded BT" panose="020F0702020204020204" pitchFamily="34" charset="0"/>
              </a:rPr>
              <a:t>98,1%</a:t>
            </a:r>
            <a:endParaRPr lang="es-ES" altLang="es-ES" sz="32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grpSp>
        <p:nvGrpSpPr>
          <p:cNvPr id="77" name="170 Grupo">
            <a:extLst>
              <a:ext uri="{FF2B5EF4-FFF2-40B4-BE49-F238E27FC236}">
                <a16:creationId xmlns:a16="http://schemas.microsoft.com/office/drawing/2014/main" id="{1F4B0CEB-E376-4D96-AF15-019D26CB6698}"/>
              </a:ext>
            </a:extLst>
          </p:cNvPr>
          <p:cNvGrpSpPr>
            <a:grpSpLocks/>
          </p:cNvGrpSpPr>
          <p:nvPr/>
        </p:nvGrpSpPr>
        <p:grpSpPr bwMode="auto">
          <a:xfrm>
            <a:off x="9702922" y="2965533"/>
            <a:ext cx="773900" cy="437007"/>
            <a:chOff x="1214414" y="1857364"/>
            <a:chExt cx="2143140" cy="2143140"/>
          </a:xfrm>
        </p:grpSpPr>
        <p:grpSp>
          <p:nvGrpSpPr>
            <p:cNvPr id="78" name="113 Grupo">
              <a:extLst>
                <a:ext uri="{FF2B5EF4-FFF2-40B4-BE49-F238E27FC236}">
                  <a16:creationId xmlns:a16="http://schemas.microsoft.com/office/drawing/2014/main" id="{B9B1B61F-AA59-4B7D-A6CC-FD9F58DD9F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14414" y="1857364"/>
              <a:ext cx="2143140" cy="1071570"/>
              <a:chOff x="1214414" y="1857364"/>
              <a:chExt cx="2143140" cy="1071570"/>
            </a:xfrm>
          </p:grpSpPr>
          <p:grpSp>
            <p:nvGrpSpPr>
              <p:cNvPr id="135" name="68 Grupo">
                <a:extLst>
                  <a:ext uri="{FF2B5EF4-FFF2-40B4-BE49-F238E27FC236}">
                    <a16:creationId xmlns:a16="http://schemas.microsoft.com/office/drawing/2014/main" id="{C3B2BB92-6DBE-4870-8E85-07EB99BFD6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1857364"/>
                <a:ext cx="2143140" cy="214314"/>
                <a:chOff x="1214414" y="1857364"/>
                <a:chExt cx="2143140" cy="214314"/>
              </a:xfrm>
            </p:grpSpPr>
            <p:sp>
              <p:nvSpPr>
                <p:cNvPr id="180" name="58 Redondear rectángulo de esquina diagonal">
                  <a:extLst>
                    <a:ext uri="{FF2B5EF4-FFF2-40B4-BE49-F238E27FC236}">
                      <a16:creationId xmlns:a16="http://schemas.microsoft.com/office/drawing/2014/main" id="{39915A75-86D7-43F4-9996-1BF48CA4441C}"/>
                    </a:ext>
                  </a:extLst>
                </p:cNvPr>
                <p:cNvSpPr/>
                <p:nvPr/>
              </p:nvSpPr>
              <p:spPr>
                <a:xfrm>
                  <a:off x="2500298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81" name="59 Redondear rectángulo de esquina diagonal">
                  <a:extLst>
                    <a:ext uri="{FF2B5EF4-FFF2-40B4-BE49-F238E27FC236}">
                      <a16:creationId xmlns:a16="http://schemas.microsoft.com/office/drawing/2014/main" id="{68339C2A-9339-4D9A-89DB-0E64DF8DB0BA}"/>
                    </a:ext>
                  </a:extLst>
                </p:cNvPr>
                <p:cNvSpPr/>
                <p:nvPr/>
              </p:nvSpPr>
              <p:spPr>
                <a:xfrm>
                  <a:off x="2714613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82" name="60 Redondear rectángulo de esquina diagonal">
                  <a:extLst>
                    <a:ext uri="{FF2B5EF4-FFF2-40B4-BE49-F238E27FC236}">
                      <a16:creationId xmlns:a16="http://schemas.microsoft.com/office/drawing/2014/main" id="{1C365B6D-EE16-4F12-825C-C84128BF5EE9}"/>
                    </a:ext>
                  </a:extLst>
                </p:cNvPr>
                <p:cNvSpPr/>
                <p:nvPr/>
              </p:nvSpPr>
              <p:spPr>
                <a:xfrm>
                  <a:off x="2928926" y="1857364"/>
                  <a:ext cx="214315" cy="214314"/>
                </a:xfrm>
                <a:prstGeom prst="round2DiagRect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F2F2F2"/>
                    </a:highlight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83" name="61 Redondear rectángulo de esquina diagonal">
                  <a:extLst>
                    <a:ext uri="{FF2B5EF4-FFF2-40B4-BE49-F238E27FC236}">
                      <a16:creationId xmlns:a16="http://schemas.microsoft.com/office/drawing/2014/main" id="{744E1C69-7388-467E-87AC-52FDC290FDF3}"/>
                    </a:ext>
                  </a:extLst>
                </p:cNvPr>
                <p:cNvSpPr/>
                <p:nvPr/>
              </p:nvSpPr>
              <p:spPr>
                <a:xfrm>
                  <a:off x="2285985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84" name="62 Redondear rectángulo de esquina diagonal">
                  <a:extLst>
                    <a:ext uri="{FF2B5EF4-FFF2-40B4-BE49-F238E27FC236}">
                      <a16:creationId xmlns:a16="http://schemas.microsoft.com/office/drawing/2014/main" id="{B4179A27-18FE-4BDF-936A-E2FEB4415527}"/>
                    </a:ext>
                  </a:extLst>
                </p:cNvPr>
                <p:cNvSpPr/>
                <p:nvPr/>
              </p:nvSpPr>
              <p:spPr>
                <a:xfrm>
                  <a:off x="2071670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85" name="63 Redondear rectángulo de esquina diagonal">
                  <a:extLst>
                    <a:ext uri="{FF2B5EF4-FFF2-40B4-BE49-F238E27FC236}">
                      <a16:creationId xmlns:a16="http://schemas.microsoft.com/office/drawing/2014/main" id="{DAE6DD78-9819-461E-8421-B4026E746D63}"/>
                    </a:ext>
                  </a:extLst>
                </p:cNvPr>
                <p:cNvSpPr/>
                <p:nvPr/>
              </p:nvSpPr>
              <p:spPr>
                <a:xfrm>
                  <a:off x="1857357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86" name="64 Redondear rectángulo de esquina diagonal">
                  <a:extLst>
                    <a:ext uri="{FF2B5EF4-FFF2-40B4-BE49-F238E27FC236}">
                      <a16:creationId xmlns:a16="http://schemas.microsoft.com/office/drawing/2014/main" id="{13E2073E-55CA-4812-A707-3DEB98509BB3}"/>
                    </a:ext>
                  </a:extLst>
                </p:cNvPr>
                <p:cNvSpPr/>
                <p:nvPr/>
              </p:nvSpPr>
              <p:spPr>
                <a:xfrm>
                  <a:off x="1643042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87" name="65 Redondear rectángulo de esquina diagonal">
                  <a:extLst>
                    <a:ext uri="{FF2B5EF4-FFF2-40B4-BE49-F238E27FC236}">
                      <a16:creationId xmlns:a16="http://schemas.microsoft.com/office/drawing/2014/main" id="{0730A113-F13A-4A4A-BA61-AFC164867F04}"/>
                    </a:ext>
                  </a:extLst>
                </p:cNvPr>
                <p:cNvSpPr/>
                <p:nvPr/>
              </p:nvSpPr>
              <p:spPr>
                <a:xfrm>
                  <a:off x="3143241" y="1857364"/>
                  <a:ext cx="214313" cy="214314"/>
                </a:xfrm>
                <a:prstGeom prst="round2DiagRect">
                  <a:avLst/>
                </a:prstGeom>
                <a:solidFill>
                  <a:srgbClr val="FFFFFF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88" name="66 Redondear rectángulo de esquina diagonal">
                  <a:extLst>
                    <a:ext uri="{FF2B5EF4-FFF2-40B4-BE49-F238E27FC236}">
                      <a16:creationId xmlns:a16="http://schemas.microsoft.com/office/drawing/2014/main" id="{7F96BFA8-986A-4C0B-821E-E255EB43F184}"/>
                    </a:ext>
                  </a:extLst>
                </p:cNvPr>
                <p:cNvSpPr/>
                <p:nvPr/>
              </p:nvSpPr>
              <p:spPr>
                <a:xfrm>
                  <a:off x="1428729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67 Redondear rectángulo de esquina diagonal">
                  <a:extLst>
                    <a:ext uri="{FF2B5EF4-FFF2-40B4-BE49-F238E27FC236}">
                      <a16:creationId xmlns:a16="http://schemas.microsoft.com/office/drawing/2014/main" id="{4E122089-293B-4CD2-9ECD-8D1D8E5B6B2E}"/>
                    </a:ext>
                  </a:extLst>
                </p:cNvPr>
                <p:cNvSpPr/>
                <p:nvPr/>
              </p:nvSpPr>
              <p:spPr>
                <a:xfrm>
                  <a:off x="1214414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6" name="69 Grupo">
                <a:extLst>
                  <a:ext uri="{FF2B5EF4-FFF2-40B4-BE49-F238E27FC236}">
                    <a16:creationId xmlns:a16="http://schemas.microsoft.com/office/drawing/2014/main" id="{FB69B374-FCF1-47F8-BC84-EE5F61FC8C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2071678"/>
                <a:ext cx="2143140" cy="214314"/>
                <a:chOff x="1214414" y="1857364"/>
                <a:chExt cx="2143140" cy="214314"/>
              </a:xfrm>
            </p:grpSpPr>
            <p:sp>
              <p:nvSpPr>
                <p:cNvPr id="170" name="70 Redondear rectángulo de esquina diagonal">
                  <a:extLst>
                    <a:ext uri="{FF2B5EF4-FFF2-40B4-BE49-F238E27FC236}">
                      <a16:creationId xmlns:a16="http://schemas.microsoft.com/office/drawing/2014/main" id="{CC7CC3EE-943D-4013-84B0-6011A0DC37F7}"/>
                    </a:ext>
                  </a:extLst>
                </p:cNvPr>
                <p:cNvSpPr/>
                <p:nvPr/>
              </p:nvSpPr>
              <p:spPr>
                <a:xfrm>
                  <a:off x="2500298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71" name="71 Redondear rectángulo de esquina diagonal">
                  <a:extLst>
                    <a:ext uri="{FF2B5EF4-FFF2-40B4-BE49-F238E27FC236}">
                      <a16:creationId xmlns:a16="http://schemas.microsoft.com/office/drawing/2014/main" id="{82724597-BAEE-4478-8D1E-33431348B010}"/>
                    </a:ext>
                  </a:extLst>
                </p:cNvPr>
                <p:cNvSpPr/>
                <p:nvPr/>
              </p:nvSpPr>
              <p:spPr>
                <a:xfrm>
                  <a:off x="2714613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72" name="72 Redondear rectángulo de esquina diagonal">
                  <a:extLst>
                    <a:ext uri="{FF2B5EF4-FFF2-40B4-BE49-F238E27FC236}">
                      <a16:creationId xmlns:a16="http://schemas.microsoft.com/office/drawing/2014/main" id="{C1A753BC-9DAB-4BAF-BBC7-6F290D2DB0B9}"/>
                    </a:ext>
                  </a:extLst>
                </p:cNvPr>
                <p:cNvSpPr/>
                <p:nvPr/>
              </p:nvSpPr>
              <p:spPr>
                <a:xfrm>
                  <a:off x="2928926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73" name="73 Redondear rectángulo de esquina diagonal">
                  <a:extLst>
                    <a:ext uri="{FF2B5EF4-FFF2-40B4-BE49-F238E27FC236}">
                      <a16:creationId xmlns:a16="http://schemas.microsoft.com/office/drawing/2014/main" id="{3E379134-75A7-40F2-A8FE-DA6EFF9623F4}"/>
                    </a:ext>
                  </a:extLst>
                </p:cNvPr>
                <p:cNvSpPr/>
                <p:nvPr/>
              </p:nvSpPr>
              <p:spPr>
                <a:xfrm>
                  <a:off x="2285985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74" name="74 Redondear rectángulo de esquina diagonal">
                  <a:extLst>
                    <a:ext uri="{FF2B5EF4-FFF2-40B4-BE49-F238E27FC236}">
                      <a16:creationId xmlns:a16="http://schemas.microsoft.com/office/drawing/2014/main" id="{CBB0057D-ABD1-4DD6-82EB-0C73548CD824}"/>
                    </a:ext>
                  </a:extLst>
                </p:cNvPr>
                <p:cNvSpPr/>
                <p:nvPr/>
              </p:nvSpPr>
              <p:spPr>
                <a:xfrm>
                  <a:off x="2071670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75" name="75 Redondear rectángulo de esquina diagonal">
                  <a:extLst>
                    <a:ext uri="{FF2B5EF4-FFF2-40B4-BE49-F238E27FC236}">
                      <a16:creationId xmlns:a16="http://schemas.microsoft.com/office/drawing/2014/main" id="{33587C45-C4FB-4F82-913B-149D004194D2}"/>
                    </a:ext>
                  </a:extLst>
                </p:cNvPr>
                <p:cNvSpPr/>
                <p:nvPr/>
              </p:nvSpPr>
              <p:spPr>
                <a:xfrm>
                  <a:off x="1857357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76" name="76 Redondear rectángulo de esquina diagonal">
                  <a:extLst>
                    <a:ext uri="{FF2B5EF4-FFF2-40B4-BE49-F238E27FC236}">
                      <a16:creationId xmlns:a16="http://schemas.microsoft.com/office/drawing/2014/main" id="{8EDBAA47-19C0-4A5B-B0A9-02A420380B12}"/>
                    </a:ext>
                  </a:extLst>
                </p:cNvPr>
                <p:cNvSpPr/>
                <p:nvPr/>
              </p:nvSpPr>
              <p:spPr>
                <a:xfrm>
                  <a:off x="1643042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77" name="77 Redondear rectángulo de esquina diagonal">
                  <a:extLst>
                    <a:ext uri="{FF2B5EF4-FFF2-40B4-BE49-F238E27FC236}">
                      <a16:creationId xmlns:a16="http://schemas.microsoft.com/office/drawing/2014/main" id="{01B61275-B619-4BEA-8EB9-98D3F138FE64}"/>
                    </a:ext>
                  </a:extLst>
                </p:cNvPr>
                <p:cNvSpPr/>
                <p:nvPr/>
              </p:nvSpPr>
              <p:spPr>
                <a:xfrm>
                  <a:off x="3143241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78" name="78 Redondear rectángulo de esquina diagonal">
                  <a:extLst>
                    <a:ext uri="{FF2B5EF4-FFF2-40B4-BE49-F238E27FC236}">
                      <a16:creationId xmlns:a16="http://schemas.microsoft.com/office/drawing/2014/main" id="{302A0222-E0EF-4FB0-B80E-1913060EC284}"/>
                    </a:ext>
                  </a:extLst>
                </p:cNvPr>
                <p:cNvSpPr/>
                <p:nvPr/>
              </p:nvSpPr>
              <p:spPr>
                <a:xfrm>
                  <a:off x="1428729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79" name="79 Redondear rectángulo de esquina diagonal">
                  <a:extLst>
                    <a:ext uri="{FF2B5EF4-FFF2-40B4-BE49-F238E27FC236}">
                      <a16:creationId xmlns:a16="http://schemas.microsoft.com/office/drawing/2014/main" id="{0230BAB4-7721-400F-8A05-76AE147E1445}"/>
                    </a:ext>
                  </a:extLst>
                </p:cNvPr>
                <p:cNvSpPr/>
                <p:nvPr/>
              </p:nvSpPr>
              <p:spPr>
                <a:xfrm>
                  <a:off x="1214414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7" name="80 Grupo">
                <a:extLst>
                  <a:ext uri="{FF2B5EF4-FFF2-40B4-BE49-F238E27FC236}">
                    <a16:creationId xmlns:a16="http://schemas.microsoft.com/office/drawing/2014/main" id="{B8FA4428-ABAF-4474-AFE7-4DEDBC7B48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2285992"/>
                <a:ext cx="2143140" cy="214314"/>
                <a:chOff x="1214414" y="1857364"/>
                <a:chExt cx="2143140" cy="214314"/>
              </a:xfrm>
            </p:grpSpPr>
            <p:sp>
              <p:nvSpPr>
                <p:cNvPr id="160" name="81 Redondear rectángulo de esquina diagonal">
                  <a:extLst>
                    <a:ext uri="{FF2B5EF4-FFF2-40B4-BE49-F238E27FC236}">
                      <a16:creationId xmlns:a16="http://schemas.microsoft.com/office/drawing/2014/main" id="{896A0AB2-A9A9-4978-86E2-9376205E983B}"/>
                    </a:ext>
                  </a:extLst>
                </p:cNvPr>
                <p:cNvSpPr/>
                <p:nvPr/>
              </p:nvSpPr>
              <p:spPr>
                <a:xfrm>
                  <a:off x="2500298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82 Redondear rectángulo de esquina diagonal">
                  <a:extLst>
                    <a:ext uri="{FF2B5EF4-FFF2-40B4-BE49-F238E27FC236}">
                      <a16:creationId xmlns:a16="http://schemas.microsoft.com/office/drawing/2014/main" id="{FEB93068-3864-4B3B-9062-83115AC01A8B}"/>
                    </a:ext>
                  </a:extLst>
                </p:cNvPr>
                <p:cNvSpPr/>
                <p:nvPr/>
              </p:nvSpPr>
              <p:spPr>
                <a:xfrm>
                  <a:off x="2714613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62" name="83 Redondear rectángulo de esquina diagonal">
                  <a:extLst>
                    <a:ext uri="{FF2B5EF4-FFF2-40B4-BE49-F238E27FC236}">
                      <a16:creationId xmlns:a16="http://schemas.microsoft.com/office/drawing/2014/main" id="{8E0A668B-5853-4C89-90F6-6308ED20BDA8}"/>
                    </a:ext>
                  </a:extLst>
                </p:cNvPr>
                <p:cNvSpPr/>
                <p:nvPr/>
              </p:nvSpPr>
              <p:spPr>
                <a:xfrm>
                  <a:off x="2928926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84 Redondear rectángulo de esquina diagonal">
                  <a:extLst>
                    <a:ext uri="{FF2B5EF4-FFF2-40B4-BE49-F238E27FC236}">
                      <a16:creationId xmlns:a16="http://schemas.microsoft.com/office/drawing/2014/main" id="{0DBDAABF-2800-4717-8033-0D61BB7F09DC}"/>
                    </a:ext>
                  </a:extLst>
                </p:cNvPr>
                <p:cNvSpPr/>
                <p:nvPr/>
              </p:nvSpPr>
              <p:spPr>
                <a:xfrm>
                  <a:off x="2285985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85 Redondear rectángulo de esquina diagonal">
                  <a:extLst>
                    <a:ext uri="{FF2B5EF4-FFF2-40B4-BE49-F238E27FC236}">
                      <a16:creationId xmlns:a16="http://schemas.microsoft.com/office/drawing/2014/main" id="{3F86BFCC-B78B-4F08-A6DD-6BB553AF897C}"/>
                    </a:ext>
                  </a:extLst>
                </p:cNvPr>
                <p:cNvSpPr/>
                <p:nvPr/>
              </p:nvSpPr>
              <p:spPr>
                <a:xfrm>
                  <a:off x="2071670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65" name="86 Redondear rectángulo de esquina diagonal">
                  <a:extLst>
                    <a:ext uri="{FF2B5EF4-FFF2-40B4-BE49-F238E27FC236}">
                      <a16:creationId xmlns:a16="http://schemas.microsoft.com/office/drawing/2014/main" id="{128D6449-8DF8-4093-A247-07FBEE6750C8}"/>
                    </a:ext>
                  </a:extLst>
                </p:cNvPr>
                <p:cNvSpPr/>
                <p:nvPr/>
              </p:nvSpPr>
              <p:spPr>
                <a:xfrm>
                  <a:off x="1857357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66" name="87 Redondear rectángulo de esquina diagonal">
                  <a:extLst>
                    <a:ext uri="{FF2B5EF4-FFF2-40B4-BE49-F238E27FC236}">
                      <a16:creationId xmlns:a16="http://schemas.microsoft.com/office/drawing/2014/main" id="{1ED52038-054A-49BD-A411-0D1924563D25}"/>
                    </a:ext>
                  </a:extLst>
                </p:cNvPr>
                <p:cNvSpPr/>
                <p:nvPr/>
              </p:nvSpPr>
              <p:spPr>
                <a:xfrm>
                  <a:off x="1643042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67" name="88 Redondear rectángulo de esquina diagonal">
                  <a:extLst>
                    <a:ext uri="{FF2B5EF4-FFF2-40B4-BE49-F238E27FC236}">
                      <a16:creationId xmlns:a16="http://schemas.microsoft.com/office/drawing/2014/main" id="{BA54DF53-B7CD-43A0-A011-0CC7A31EC7CA}"/>
                    </a:ext>
                  </a:extLst>
                </p:cNvPr>
                <p:cNvSpPr/>
                <p:nvPr/>
              </p:nvSpPr>
              <p:spPr>
                <a:xfrm>
                  <a:off x="3143241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68" name="89 Redondear rectángulo de esquina diagonal">
                  <a:extLst>
                    <a:ext uri="{FF2B5EF4-FFF2-40B4-BE49-F238E27FC236}">
                      <a16:creationId xmlns:a16="http://schemas.microsoft.com/office/drawing/2014/main" id="{2B12FE8C-D46F-48F3-97B5-FDA6F28B974F}"/>
                    </a:ext>
                  </a:extLst>
                </p:cNvPr>
                <p:cNvSpPr/>
                <p:nvPr/>
              </p:nvSpPr>
              <p:spPr>
                <a:xfrm>
                  <a:off x="1428729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69" name="90 Redondear rectángulo de esquina diagonal">
                  <a:extLst>
                    <a:ext uri="{FF2B5EF4-FFF2-40B4-BE49-F238E27FC236}">
                      <a16:creationId xmlns:a16="http://schemas.microsoft.com/office/drawing/2014/main" id="{C35BC1EA-9F18-4537-929B-EC8ECAE756E7}"/>
                    </a:ext>
                  </a:extLst>
                </p:cNvPr>
                <p:cNvSpPr/>
                <p:nvPr/>
              </p:nvSpPr>
              <p:spPr>
                <a:xfrm>
                  <a:off x="1214414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8" name="91 Grupo">
                <a:extLst>
                  <a:ext uri="{FF2B5EF4-FFF2-40B4-BE49-F238E27FC236}">
                    <a16:creationId xmlns:a16="http://schemas.microsoft.com/office/drawing/2014/main" id="{82A5B832-12FA-49FE-8D85-02EABEB497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2500306"/>
                <a:ext cx="2143140" cy="214314"/>
                <a:chOff x="1214414" y="1857364"/>
                <a:chExt cx="2143140" cy="214314"/>
              </a:xfrm>
            </p:grpSpPr>
            <p:sp>
              <p:nvSpPr>
                <p:cNvPr id="150" name="92 Redondear rectángulo de esquina diagonal">
                  <a:extLst>
                    <a:ext uri="{FF2B5EF4-FFF2-40B4-BE49-F238E27FC236}">
                      <a16:creationId xmlns:a16="http://schemas.microsoft.com/office/drawing/2014/main" id="{32851C11-4018-4CCF-B7A0-D3DDBD2530BA}"/>
                    </a:ext>
                  </a:extLst>
                </p:cNvPr>
                <p:cNvSpPr/>
                <p:nvPr/>
              </p:nvSpPr>
              <p:spPr>
                <a:xfrm>
                  <a:off x="2500298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93 Redondear rectángulo de esquina diagonal">
                  <a:extLst>
                    <a:ext uri="{FF2B5EF4-FFF2-40B4-BE49-F238E27FC236}">
                      <a16:creationId xmlns:a16="http://schemas.microsoft.com/office/drawing/2014/main" id="{FEBFEB63-FD81-48FC-9AFD-2109B060E1FF}"/>
                    </a:ext>
                  </a:extLst>
                </p:cNvPr>
                <p:cNvSpPr/>
                <p:nvPr/>
              </p:nvSpPr>
              <p:spPr>
                <a:xfrm>
                  <a:off x="2714613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94 Redondear rectángulo de esquina diagonal">
                  <a:extLst>
                    <a:ext uri="{FF2B5EF4-FFF2-40B4-BE49-F238E27FC236}">
                      <a16:creationId xmlns:a16="http://schemas.microsoft.com/office/drawing/2014/main" id="{C119A8D2-F7AA-4B9D-A8BA-E21110F12370}"/>
                    </a:ext>
                  </a:extLst>
                </p:cNvPr>
                <p:cNvSpPr/>
                <p:nvPr/>
              </p:nvSpPr>
              <p:spPr>
                <a:xfrm>
                  <a:off x="2928926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95 Redondear rectángulo de esquina diagonal">
                  <a:extLst>
                    <a:ext uri="{FF2B5EF4-FFF2-40B4-BE49-F238E27FC236}">
                      <a16:creationId xmlns:a16="http://schemas.microsoft.com/office/drawing/2014/main" id="{9AD687EA-686E-4E10-9FEA-DAD5532F7F3A}"/>
                    </a:ext>
                  </a:extLst>
                </p:cNvPr>
                <p:cNvSpPr/>
                <p:nvPr/>
              </p:nvSpPr>
              <p:spPr>
                <a:xfrm>
                  <a:off x="2285985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96 Redondear rectángulo de esquina diagonal">
                  <a:extLst>
                    <a:ext uri="{FF2B5EF4-FFF2-40B4-BE49-F238E27FC236}">
                      <a16:creationId xmlns:a16="http://schemas.microsoft.com/office/drawing/2014/main" id="{580ECBD8-ADBA-4F6E-96CB-DBAFA35B80CC}"/>
                    </a:ext>
                  </a:extLst>
                </p:cNvPr>
                <p:cNvSpPr/>
                <p:nvPr/>
              </p:nvSpPr>
              <p:spPr>
                <a:xfrm>
                  <a:off x="2071670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55" name="97 Redondear rectángulo de esquina diagonal">
                  <a:extLst>
                    <a:ext uri="{FF2B5EF4-FFF2-40B4-BE49-F238E27FC236}">
                      <a16:creationId xmlns:a16="http://schemas.microsoft.com/office/drawing/2014/main" id="{072B9B69-2BFA-4382-A1DA-F59B764B8FAC}"/>
                    </a:ext>
                  </a:extLst>
                </p:cNvPr>
                <p:cNvSpPr/>
                <p:nvPr/>
              </p:nvSpPr>
              <p:spPr>
                <a:xfrm>
                  <a:off x="1857357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56" name="98 Redondear rectángulo de esquina diagonal">
                  <a:extLst>
                    <a:ext uri="{FF2B5EF4-FFF2-40B4-BE49-F238E27FC236}">
                      <a16:creationId xmlns:a16="http://schemas.microsoft.com/office/drawing/2014/main" id="{A118C5E3-B89A-458C-828C-C82FEA53F74B}"/>
                    </a:ext>
                  </a:extLst>
                </p:cNvPr>
                <p:cNvSpPr/>
                <p:nvPr/>
              </p:nvSpPr>
              <p:spPr>
                <a:xfrm>
                  <a:off x="1643042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57" name="99 Redondear rectángulo de esquina diagonal">
                  <a:extLst>
                    <a:ext uri="{FF2B5EF4-FFF2-40B4-BE49-F238E27FC236}">
                      <a16:creationId xmlns:a16="http://schemas.microsoft.com/office/drawing/2014/main" id="{2A4A48BD-EC49-4539-9DED-AE2AAB312FCF}"/>
                    </a:ext>
                  </a:extLst>
                </p:cNvPr>
                <p:cNvSpPr/>
                <p:nvPr/>
              </p:nvSpPr>
              <p:spPr>
                <a:xfrm>
                  <a:off x="3143241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58" name="100 Redondear rectángulo de esquina diagonal">
                  <a:extLst>
                    <a:ext uri="{FF2B5EF4-FFF2-40B4-BE49-F238E27FC236}">
                      <a16:creationId xmlns:a16="http://schemas.microsoft.com/office/drawing/2014/main" id="{0F23757D-6B9B-4C39-8F39-2871BDBBB24C}"/>
                    </a:ext>
                  </a:extLst>
                </p:cNvPr>
                <p:cNvSpPr/>
                <p:nvPr/>
              </p:nvSpPr>
              <p:spPr>
                <a:xfrm>
                  <a:off x="1428729" y="1857364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59" name="101 Redondear rectángulo de esquina diagonal">
                  <a:extLst>
                    <a:ext uri="{FF2B5EF4-FFF2-40B4-BE49-F238E27FC236}">
                      <a16:creationId xmlns:a16="http://schemas.microsoft.com/office/drawing/2014/main" id="{FE20A0A5-8AE7-4934-8E3F-ED00F88990E2}"/>
                    </a:ext>
                  </a:extLst>
                </p:cNvPr>
                <p:cNvSpPr/>
                <p:nvPr/>
              </p:nvSpPr>
              <p:spPr>
                <a:xfrm>
                  <a:off x="1214414" y="1857364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9" name="102 Grupo">
                <a:extLst>
                  <a:ext uri="{FF2B5EF4-FFF2-40B4-BE49-F238E27FC236}">
                    <a16:creationId xmlns:a16="http://schemas.microsoft.com/office/drawing/2014/main" id="{65569712-09F4-4183-B149-4C37657318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2714620"/>
                <a:ext cx="2143140" cy="214314"/>
                <a:chOff x="1214414" y="1857364"/>
                <a:chExt cx="2143140" cy="214314"/>
              </a:xfrm>
            </p:grpSpPr>
            <p:sp>
              <p:nvSpPr>
                <p:cNvPr id="140" name="103 Redondear rectángulo de esquina diagonal">
                  <a:extLst>
                    <a:ext uri="{FF2B5EF4-FFF2-40B4-BE49-F238E27FC236}">
                      <a16:creationId xmlns:a16="http://schemas.microsoft.com/office/drawing/2014/main" id="{94A2562F-9023-4818-9DEF-A202767F47E3}"/>
                    </a:ext>
                  </a:extLst>
                </p:cNvPr>
                <p:cNvSpPr/>
                <p:nvPr/>
              </p:nvSpPr>
              <p:spPr>
                <a:xfrm>
                  <a:off x="2500298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41" name="104 Redondear rectángulo de esquina diagonal">
                  <a:extLst>
                    <a:ext uri="{FF2B5EF4-FFF2-40B4-BE49-F238E27FC236}">
                      <a16:creationId xmlns:a16="http://schemas.microsoft.com/office/drawing/2014/main" id="{8DE189E9-9821-4F0F-9D8D-1590EDC3CDF3}"/>
                    </a:ext>
                  </a:extLst>
                </p:cNvPr>
                <p:cNvSpPr/>
                <p:nvPr/>
              </p:nvSpPr>
              <p:spPr>
                <a:xfrm>
                  <a:off x="2714613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105 Redondear rectángulo de esquina diagonal">
                  <a:extLst>
                    <a:ext uri="{FF2B5EF4-FFF2-40B4-BE49-F238E27FC236}">
                      <a16:creationId xmlns:a16="http://schemas.microsoft.com/office/drawing/2014/main" id="{42CFEE11-4481-4E43-8D08-604154BFFA6E}"/>
                    </a:ext>
                  </a:extLst>
                </p:cNvPr>
                <p:cNvSpPr/>
                <p:nvPr/>
              </p:nvSpPr>
              <p:spPr>
                <a:xfrm>
                  <a:off x="2928926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106 Redondear rectángulo de esquina diagonal">
                  <a:extLst>
                    <a:ext uri="{FF2B5EF4-FFF2-40B4-BE49-F238E27FC236}">
                      <a16:creationId xmlns:a16="http://schemas.microsoft.com/office/drawing/2014/main" id="{84268C46-020D-464E-894F-147F87555263}"/>
                    </a:ext>
                  </a:extLst>
                </p:cNvPr>
                <p:cNvSpPr/>
                <p:nvPr/>
              </p:nvSpPr>
              <p:spPr>
                <a:xfrm>
                  <a:off x="2285985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107 Redondear rectángulo de esquina diagonal">
                  <a:extLst>
                    <a:ext uri="{FF2B5EF4-FFF2-40B4-BE49-F238E27FC236}">
                      <a16:creationId xmlns:a16="http://schemas.microsoft.com/office/drawing/2014/main" id="{38C93CEB-C9F0-43C9-87E7-51A8C7514BE7}"/>
                    </a:ext>
                  </a:extLst>
                </p:cNvPr>
                <p:cNvSpPr/>
                <p:nvPr/>
              </p:nvSpPr>
              <p:spPr>
                <a:xfrm>
                  <a:off x="2071670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108 Redondear rectángulo de esquina diagonal">
                  <a:extLst>
                    <a:ext uri="{FF2B5EF4-FFF2-40B4-BE49-F238E27FC236}">
                      <a16:creationId xmlns:a16="http://schemas.microsoft.com/office/drawing/2014/main" id="{1B14F6F7-5053-49C2-B2DE-B5B5380955ED}"/>
                    </a:ext>
                  </a:extLst>
                </p:cNvPr>
                <p:cNvSpPr/>
                <p:nvPr/>
              </p:nvSpPr>
              <p:spPr>
                <a:xfrm>
                  <a:off x="1857357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109 Redondear rectángulo de esquina diagonal">
                  <a:extLst>
                    <a:ext uri="{FF2B5EF4-FFF2-40B4-BE49-F238E27FC236}">
                      <a16:creationId xmlns:a16="http://schemas.microsoft.com/office/drawing/2014/main" id="{889FC933-CFF4-4815-A724-54AF0A5ADE21}"/>
                    </a:ext>
                  </a:extLst>
                </p:cNvPr>
                <p:cNvSpPr/>
                <p:nvPr/>
              </p:nvSpPr>
              <p:spPr>
                <a:xfrm>
                  <a:off x="1643042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110 Redondear rectángulo de esquina diagonal">
                  <a:extLst>
                    <a:ext uri="{FF2B5EF4-FFF2-40B4-BE49-F238E27FC236}">
                      <a16:creationId xmlns:a16="http://schemas.microsoft.com/office/drawing/2014/main" id="{2A3AE509-4C09-44AF-AE8A-146A6CD07B2F}"/>
                    </a:ext>
                  </a:extLst>
                </p:cNvPr>
                <p:cNvSpPr/>
                <p:nvPr/>
              </p:nvSpPr>
              <p:spPr>
                <a:xfrm>
                  <a:off x="3143241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111 Redondear rectángulo de esquina diagonal">
                  <a:extLst>
                    <a:ext uri="{FF2B5EF4-FFF2-40B4-BE49-F238E27FC236}">
                      <a16:creationId xmlns:a16="http://schemas.microsoft.com/office/drawing/2014/main" id="{959A099C-CCD0-4B93-B054-447AD44EAD40}"/>
                    </a:ext>
                  </a:extLst>
                </p:cNvPr>
                <p:cNvSpPr/>
                <p:nvPr/>
              </p:nvSpPr>
              <p:spPr>
                <a:xfrm>
                  <a:off x="1428729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49" name="112 Redondear rectángulo de esquina diagonal">
                  <a:extLst>
                    <a:ext uri="{FF2B5EF4-FFF2-40B4-BE49-F238E27FC236}">
                      <a16:creationId xmlns:a16="http://schemas.microsoft.com/office/drawing/2014/main" id="{45660390-A12C-47E2-81D6-BA5D1E8E3DDD}"/>
                    </a:ext>
                  </a:extLst>
                </p:cNvPr>
                <p:cNvSpPr/>
                <p:nvPr/>
              </p:nvSpPr>
              <p:spPr>
                <a:xfrm>
                  <a:off x="1214414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9" name="114 Grupo">
              <a:extLst>
                <a:ext uri="{FF2B5EF4-FFF2-40B4-BE49-F238E27FC236}">
                  <a16:creationId xmlns:a16="http://schemas.microsoft.com/office/drawing/2014/main" id="{C5D137B1-1D8B-40B4-9865-64F097282B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14414" y="2928935"/>
              <a:ext cx="2143140" cy="1071569"/>
              <a:chOff x="1214414" y="1857365"/>
              <a:chExt cx="2143140" cy="1071569"/>
            </a:xfrm>
          </p:grpSpPr>
          <p:grpSp>
            <p:nvGrpSpPr>
              <p:cNvPr id="80" name="68 Grupo">
                <a:extLst>
                  <a:ext uri="{FF2B5EF4-FFF2-40B4-BE49-F238E27FC236}">
                    <a16:creationId xmlns:a16="http://schemas.microsoft.com/office/drawing/2014/main" id="{F28C1529-2500-44B1-9551-9FFCFB035D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1857365"/>
                <a:ext cx="2143140" cy="214313"/>
                <a:chOff x="1214414" y="1857365"/>
                <a:chExt cx="2143140" cy="214313"/>
              </a:xfrm>
            </p:grpSpPr>
            <p:sp>
              <p:nvSpPr>
                <p:cNvPr id="125" name="160 Redondear rectángulo de esquina diagonal">
                  <a:extLst>
                    <a:ext uri="{FF2B5EF4-FFF2-40B4-BE49-F238E27FC236}">
                      <a16:creationId xmlns:a16="http://schemas.microsoft.com/office/drawing/2014/main" id="{224492BC-B5B1-422A-8C1A-3D41D804677F}"/>
                    </a:ext>
                  </a:extLst>
                </p:cNvPr>
                <p:cNvSpPr/>
                <p:nvPr/>
              </p:nvSpPr>
              <p:spPr>
                <a:xfrm>
                  <a:off x="2500298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26" name="161 Redondear rectángulo de esquina diagonal">
                  <a:extLst>
                    <a:ext uri="{FF2B5EF4-FFF2-40B4-BE49-F238E27FC236}">
                      <a16:creationId xmlns:a16="http://schemas.microsoft.com/office/drawing/2014/main" id="{49C722D6-6914-40BC-87C8-12D5D9F8547B}"/>
                    </a:ext>
                  </a:extLst>
                </p:cNvPr>
                <p:cNvSpPr/>
                <p:nvPr/>
              </p:nvSpPr>
              <p:spPr>
                <a:xfrm>
                  <a:off x="2714613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27" name="162 Redondear rectángulo de esquina diagonal">
                  <a:extLst>
                    <a:ext uri="{FF2B5EF4-FFF2-40B4-BE49-F238E27FC236}">
                      <a16:creationId xmlns:a16="http://schemas.microsoft.com/office/drawing/2014/main" id="{5D5922FA-0F81-4E67-B60B-C9B442BD8C16}"/>
                    </a:ext>
                  </a:extLst>
                </p:cNvPr>
                <p:cNvSpPr/>
                <p:nvPr/>
              </p:nvSpPr>
              <p:spPr>
                <a:xfrm>
                  <a:off x="2928926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28" name="163 Redondear rectángulo de esquina diagonal">
                  <a:extLst>
                    <a:ext uri="{FF2B5EF4-FFF2-40B4-BE49-F238E27FC236}">
                      <a16:creationId xmlns:a16="http://schemas.microsoft.com/office/drawing/2014/main" id="{A6A97F88-96FD-45C6-96CD-20F151A46DC0}"/>
                    </a:ext>
                  </a:extLst>
                </p:cNvPr>
                <p:cNvSpPr/>
                <p:nvPr/>
              </p:nvSpPr>
              <p:spPr>
                <a:xfrm>
                  <a:off x="2285985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29" name="164 Redondear rectángulo de esquina diagonal">
                  <a:extLst>
                    <a:ext uri="{FF2B5EF4-FFF2-40B4-BE49-F238E27FC236}">
                      <a16:creationId xmlns:a16="http://schemas.microsoft.com/office/drawing/2014/main" id="{04CB012E-B6C2-48EB-8667-DCAD739B08C6}"/>
                    </a:ext>
                  </a:extLst>
                </p:cNvPr>
                <p:cNvSpPr/>
                <p:nvPr/>
              </p:nvSpPr>
              <p:spPr>
                <a:xfrm>
                  <a:off x="2071670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165 Redondear rectángulo de esquina diagonal">
                  <a:extLst>
                    <a:ext uri="{FF2B5EF4-FFF2-40B4-BE49-F238E27FC236}">
                      <a16:creationId xmlns:a16="http://schemas.microsoft.com/office/drawing/2014/main" id="{DA271A18-2684-4083-B0F0-E6D8B0C6729D}"/>
                    </a:ext>
                  </a:extLst>
                </p:cNvPr>
                <p:cNvSpPr/>
                <p:nvPr/>
              </p:nvSpPr>
              <p:spPr>
                <a:xfrm>
                  <a:off x="1857357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31" name="166 Redondear rectángulo de esquina diagonal">
                  <a:extLst>
                    <a:ext uri="{FF2B5EF4-FFF2-40B4-BE49-F238E27FC236}">
                      <a16:creationId xmlns:a16="http://schemas.microsoft.com/office/drawing/2014/main" id="{65C68683-3ED2-4BE2-BF30-8E4DB91F5B2E}"/>
                    </a:ext>
                  </a:extLst>
                </p:cNvPr>
                <p:cNvSpPr/>
                <p:nvPr/>
              </p:nvSpPr>
              <p:spPr>
                <a:xfrm>
                  <a:off x="1643042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32" name="167 Redondear rectángulo de esquina diagonal">
                  <a:extLst>
                    <a:ext uri="{FF2B5EF4-FFF2-40B4-BE49-F238E27FC236}">
                      <a16:creationId xmlns:a16="http://schemas.microsoft.com/office/drawing/2014/main" id="{E5FF978B-89CA-4834-8434-4A494B029148}"/>
                    </a:ext>
                  </a:extLst>
                </p:cNvPr>
                <p:cNvSpPr/>
                <p:nvPr/>
              </p:nvSpPr>
              <p:spPr>
                <a:xfrm>
                  <a:off x="3143241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33" name="168 Redondear rectángulo de esquina diagonal">
                  <a:extLst>
                    <a:ext uri="{FF2B5EF4-FFF2-40B4-BE49-F238E27FC236}">
                      <a16:creationId xmlns:a16="http://schemas.microsoft.com/office/drawing/2014/main" id="{17F60D09-D46F-4F0F-94A2-80A15897A1DB}"/>
                    </a:ext>
                  </a:extLst>
                </p:cNvPr>
                <p:cNvSpPr/>
                <p:nvPr/>
              </p:nvSpPr>
              <p:spPr>
                <a:xfrm>
                  <a:off x="1428729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34" name="169 Redondear rectángulo de esquina diagonal">
                  <a:extLst>
                    <a:ext uri="{FF2B5EF4-FFF2-40B4-BE49-F238E27FC236}">
                      <a16:creationId xmlns:a16="http://schemas.microsoft.com/office/drawing/2014/main" id="{123E6B10-C8A0-47C3-81F4-4E2B822E9B8D}"/>
                    </a:ext>
                  </a:extLst>
                </p:cNvPr>
                <p:cNvSpPr/>
                <p:nvPr/>
              </p:nvSpPr>
              <p:spPr>
                <a:xfrm>
                  <a:off x="1214414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1" name="69 Grupo">
                <a:extLst>
                  <a:ext uri="{FF2B5EF4-FFF2-40B4-BE49-F238E27FC236}">
                    <a16:creationId xmlns:a16="http://schemas.microsoft.com/office/drawing/2014/main" id="{3A21FE27-7977-4CFD-96CF-2020015FBA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2071678"/>
                <a:ext cx="2143140" cy="214314"/>
                <a:chOff x="1214414" y="1857364"/>
                <a:chExt cx="2143140" cy="214314"/>
              </a:xfrm>
            </p:grpSpPr>
            <p:sp>
              <p:nvSpPr>
                <p:cNvPr id="115" name="150 Redondear rectángulo de esquina diagonal">
                  <a:extLst>
                    <a:ext uri="{FF2B5EF4-FFF2-40B4-BE49-F238E27FC236}">
                      <a16:creationId xmlns:a16="http://schemas.microsoft.com/office/drawing/2014/main" id="{24626077-55D2-4516-B29E-67986D402053}"/>
                    </a:ext>
                  </a:extLst>
                </p:cNvPr>
                <p:cNvSpPr/>
                <p:nvPr/>
              </p:nvSpPr>
              <p:spPr>
                <a:xfrm>
                  <a:off x="2500298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16" name="151 Redondear rectángulo de esquina diagonal">
                  <a:extLst>
                    <a:ext uri="{FF2B5EF4-FFF2-40B4-BE49-F238E27FC236}">
                      <a16:creationId xmlns:a16="http://schemas.microsoft.com/office/drawing/2014/main" id="{E98786EC-E52F-40A4-B6A2-5B5DA806D345}"/>
                    </a:ext>
                  </a:extLst>
                </p:cNvPr>
                <p:cNvSpPr/>
                <p:nvPr/>
              </p:nvSpPr>
              <p:spPr>
                <a:xfrm>
                  <a:off x="2714613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17" name="152 Redondear rectángulo de esquina diagonal">
                  <a:extLst>
                    <a:ext uri="{FF2B5EF4-FFF2-40B4-BE49-F238E27FC236}">
                      <a16:creationId xmlns:a16="http://schemas.microsoft.com/office/drawing/2014/main" id="{67A23230-5EB7-4A1B-8268-4A470676FBB0}"/>
                    </a:ext>
                  </a:extLst>
                </p:cNvPr>
                <p:cNvSpPr/>
                <p:nvPr/>
              </p:nvSpPr>
              <p:spPr>
                <a:xfrm>
                  <a:off x="2928926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18" name="153 Redondear rectángulo de esquina diagonal">
                  <a:extLst>
                    <a:ext uri="{FF2B5EF4-FFF2-40B4-BE49-F238E27FC236}">
                      <a16:creationId xmlns:a16="http://schemas.microsoft.com/office/drawing/2014/main" id="{BE5948E5-1638-495F-9BBA-BC10B1919B20}"/>
                    </a:ext>
                  </a:extLst>
                </p:cNvPr>
                <p:cNvSpPr/>
                <p:nvPr/>
              </p:nvSpPr>
              <p:spPr>
                <a:xfrm>
                  <a:off x="2285985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19" name="154 Redondear rectángulo de esquina diagonal">
                  <a:extLst>
                    <a:ext uri="{FF2B5EF4-FFF2-40B4-BE49-F238E27FC236}">
                      <a16:creationId xmlns:a16="http://schemas.microsoft.com/office/drawing/2014/main" id="{161813CC-0ADE-472A-9D5F-12C728AF06C3}"/>
                    </a:ext>
                  </a:extLst>
                </p:cNvPr>
                <p:cNvSpPr/>
                <p:nvPr/>
              </p:nvSpPr>
              <p:spPr>
                <a:xfrm>
                  <a:off x="2071670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20" name="155 Redondear rectángulo de esquina diagonal">
                  <a:extLst>
                    <a:ext uri="{FF2B5EF4-FFF2-40B4-BE49-F238E27FC236}">
                      <a16:creationId xmlns:a16="http://schemas.microsoft.com/office/drawing/2014/main" id="{0F936F85-1E63-4170-8BE7-F74DAC4904FD}"/>
                    </a:ext>
                  </a:extLst>
                </p:cNvPr>
                <p:cNvSpPr/>
                <p:nvPr/>
              </p:nvSpPr>
              <p:spPr>
                <a:xfrm>
                  <a:off x="1857357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21" name="156 Redondear rectángulo de esquina diagonal">
                  <a:extLst>
                    <a:ext uri="{FF2B5EF4-FFF2-40B4-BE49-F238E27FC236}">
                      <a16:creationId xmlns:a16="http://schemas.microsoft.com/office/drawing/2014/main" id="{37DE014E-A2B1-4ACB-A167-66071FA276B9}"/>
                    </a:ext>
                  </a:extLst>
                </p:cNvPr>
                <p:cNvSpPr/>
                <p:nvPr/>
              </p:nvSpPr>
              <p:spPr>
                <a:xfrm>
                  <a:off x="1643042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157 Redondear rectángulo de esquina diagonal">
                  <a:extLst>
                    <a:ext uri="{FF2B5EF4-FFF2-40B4-BE49-F238E27FC236}">
                      <a16:creationId xmlns:a16="http://schemas.microsoft.com/office/drawing/2014/main" id="{F45415FD-A55E-4583-B580-1CDDD85F13AD}"/>
                    </a:ext>
                  </a:extLst>
                </p:cNvPr>
                <p:cNvSpPr/>
                <p:nvPr/>
              </p:nvSpPr>
              <p:spPr>
                <a:xfrm>
                  <a:off x="3143241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23" name="158 Redondear rectángulo de esquina diagonal">
                  <a:extLst>
                    <a:ext uri="{FF2B5EF4-FFF2-40B4-BE49-F238E27FC236}">
                      <a16:creationId xmlns:a16="http://schemas.microsoft.com/office/drawing/2014/main" id="{3D327A8E-DF3F-4524-A8A9-34D3671B0876}"/>
                    </a:ext>
                  </a:extLst>
                </p:cNvPr>
                <p:cNvSpPr/>
                <p:nvPr/>
              </p:nvSpPr>
              <p:spPr>
                <a:xfrm>
                  <a:off x="1428729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24" name="159 Redondear rectángulo de esquina diagonal">
                  <a:extLst>
                    <a:ext uri="{FF2B5EF4-FFF2-40B4-BE49-F238E27FC236}">
                      <a16:creationId xmlns:a16="http://schemas.microsoft.com/office/drawing/2014/main" id="{8052A70D-B814-47E0-A430-CD581EA9B707}"/>
                    </a:ext>
                  </a:extLst>
                </p:cNvPr>
                <p:cNvSpPr/>
                <p:nvPr/>
              </p:nvSpPr>
              <p:spPr>
                <a:xfrm>
                  <a:off x="1214414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2" name="80 Grupo">
                <a:extLst>
                  <a:ext uri="{FF2B5EF4-FFF2-40B4-BE49-F238E27FC236}">
                    <a16:creationId xmlns:a16="http://schemas.microsoft.com/office/drawing/2014/main" id="{8D0C83A8-570E-4208-B2FC-16A17B862B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2285993"/>
                <a:ext cx="2143140" cy="214313"/>
                <a:chOff x="1214414" y="1857365"/>
                <a:chExt cx="2143140" cy="214313"/>
              </a:xfrm>
            </p:grpSpPr>
            <p:sp>
              <p:nvSpPr>
                <p:cNvPr id="105" name="140 Redondear rectángulo de esquina diagonal">
                  <a:extLst>
                    <a:ext uri="{FF2B5EF4-FFF2-40B4-BE49-F238E27FC236}">
                      <a16:creationId xmlns:a16="http://schemas.microsoft.com/office/drawing/2014/main" id="{BEFDFCB4-4D47-4A8B-9CB0-7724D63D78F4}"/>
                    </a:ext>
                  </a:extLst>
                </p:cNvPr>
                <p:cNvSpPr/>
                <p:nvPr/>
              </p:nvSpPr>
              <p:spPr>
                <a:xfrm>
                  <a:off x="2500298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06" name="141 Redondear rectángulo de esquina diagonal">
                  <a:extLst>
                    <a:ext uri="{FF2B5EF4-FFF2-40B4-BE49-F238E27FC236}">
                      <a16:creationId xmlns:a16="http://schemas.microsoft.com/office/drawing/2014/main" id="{D3E75DA1-7780-40A5-8A20-BDAF86017076}"/>
                    </a:ext>
                  </a:extLst>
                </p:cNvPr>
                <p:cNvSpPr/>
                <p:nvPr/>
              </p:nvSpPr>
              <p:spPr>
                <a:xfrm>
                  <a:off x="2714613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07" name="142 Redondear rectángulo de esquina diagonal">
                  <a:extLst>
                    <a:ext uri="{FF2B5EF4-FFF2-40B4-BE49-F238E27FC236}">
                      <a16:creationId xmlns:a16="http://schemas.microsoft.com/office/drawing/2014/main" id="{B08B5636-D6D8-4F17-A13B-965A5E1D46E5}"/>
                    </a:ext>
                  </a:extLst>
                </p:cNvPr>
                <p:cNvSpPr/>
                <p:nvPr/>
              </p:nvSpPr>
              <p:spPr>
                <a:xfrm>
                  <a:off x="2928926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08" name="143 Redondear rectángulo de esquina diagonal">
                  <a:extLst>
                    <a:ext uri="{FF2B5EF4-FFF2-40B4-BE49-F238E27FC236}">
                      <a16:creationId xmlns:a16="http://schemas.microsoft.com/office/drawing/2014/main" id="{1A8605AF-794B-4C77-9DF7-A1D1CF9B6B71}"/>
                    </a:ext>
                  </a:extLst>
                </p:cNvPr>
                <p:cNvSpPr/>
                <p:nvPr/>
              </p:nvSpPr>
              <p:spPr>
                <a:xfrm>
                  <a:off x="2285985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09" name="144 Redondear rectángulo de esquina diagonal">
                  <a:extLst>
                    <a:ext uri="{FF2B5EF4-FFF2-40B4-BE49-F238E27FC236}">
                      <a16:creationId xmlns:a16="http://schemas.microsoft.com/office/drawing/2014/main" id="{F00D86BD-AF95-460D-8497-45D8BC7EE933}"/>
                    </a:ext>
                  </a:extLst>
                </p:cNvPr>
                <p:cNvSpPr/>
                <p:nvPr/>
              </p:nvSpPr>
              <p:spPr>
                <a:xfrm>
                  <a:off x="2071670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10" name="145 Redondear rectángulo de esquina diagonal">
                  <a:extLst>
                    <a:ext uri="{FF2B5EF4-FFF2-40B4-BE49-F238E27FC236}">
                      <a16:creationId xmlns:a16="http://schemas.microsoft.com/office/drawing/2014/main" id="{4EC3CAAB-ED5F-493A-8E0D-1AB36C98E03D}"/>
                    </a:ext>
                  </a:extLst>
                </p:cNvPr>
                <p:cNvSpPr/>
                <p:nvPr/>
              </p:nvSpPr>
              <p:spPr>
                <a:xfrm>
                  <a:off x="1857357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11" name="146 Redondear rectángulo de esquina diagonal">
                  <a:extLst>
                    <a:ext uri="{FF2B5EF4-FFF2-40B4-BE49-F238E27FC236}">
                      <a16:creationId xmlns:a16="http://schemas.microsoft.com/office/drawing/2014/main" id="{8585451E-2DE8-4723-BE78-2D4773EA184F}"/>
                    </a:ext>
                  </a:extLst>
                </p:cNvPr>
                <p:cNvSpPr/>
                <p:nvPr/>
              </p:nvSpPr>
              <p:spPr>
                <a:xfrm>
                  <a:off x="1643042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12" name="147 Redondear rectángulo de esquina diagonal">
                  <a:extLst>
                    <a:ext uri="{FF2B5EF4-FFF2-40B4-BE49-F238E27FC236}">
                      <a16:creationId xmlns:a16="http://schemas.microsoft.com/office/drawing/2014/main" id="{BE414205-B391-4B7D-92CD-369A62CB15D6}"/>
                    </a:ext>
                  </a:extLst>
                </p:cNvPr>
                <p:cNvSpPr/>
                <p:nvPr/>
              </p:nvSpPr>
              <p:spPr>
                <a:xfrm>
                  <a:off x="3143241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13" name="148 Redondear rectángulo de esquina diagonal">
                  <a:extLst>
                    <a:ext uri="{FF2B5EF4-FFF2-40B4-BE49-F238E27FC236}">
                      <a16:creationId xmlns:a16="http://schemas.microsoft.com/office/drawing/2014/main" id="{D980350F-4A58-4C21-8379-7B8BC4B355A8}"/>
                    </a:ext>
                  </a:extLst>
                </p:cNvPr>
                <p:cNvSpPr/>
                <p:nvPr/>
              </p:nvSpPr>
              <p:spPr>
                <a:xfrm>
                  <a:off x="1428729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14" name="149 Redondear rectángulo de esquina diagonal">
                  <a:extLst>
                    <a:ext uri="{FF2B5EF4-FFF2-40B4-BE49-F238E27FC236}">
                      <a16:creationId xmlns:a16="http://schemas.microsoft.com/office/drawing/2014/main" id="{7273151E-5EE0-47F1-9F90-6CE5EB0E2BD8}"/>
                    </a:ext>
                  </a:extLst>
                </p:cNvPr>
                <p:cNvSpPr/>
                <p:nvPr/>
              </p:nvSpPr>
              <p:spPr>
                <a:xfrm>
                  <a:off x="1214414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3" name="91 Grupo">
                <a:extLst>
                  <a:ext uri="{FF2B5EF4-FFF2-40B4-BE49-F238E27FC236}">
                    <a16:creationId xmlns:a16="http://schemas.microsoft.com/office/drawing/2014/main" id="{C52BA509-DC61-4186-8FFE-7A7DD3BFA6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2500306"/>
                <a:ext cx="2143140" cy="230111"/>
                <a:chOff x="1214414" y="1857364"/>
                <a:chExt cx="2143140" cy="230111"/>
              </a:xfrm>
            </p:grpSpPr>
            <p:sp>
              <p:nvSpPr>
                <p:cNvPr id="95" name="130 Redondear rectángulo de esquina diagonal">
                  <a:extLst>
                    <a:ext uri="{FF2B5EF4-FFF2-40B4-BE49-F238E27FC236}">
                      <a16:creationId xmlns:a16="http://schemas.microsoft.com/office/drawing/2014/main" id="{2804568C-B1F6-4617-B1FD-6B48E7EA291B}"/>
                    </a:ext>
                  </a:extLst>
                </p:cNvPr>
                <p:cNvSpPr/>
                <p:nvPr/>
              </p:nvSpPr>
              <p:spPr>
                <a:xfrm>
                  <a:off x="2500298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96" name="131 Redondear rectángulo de esquina diagonal">
                  <a:extLst>
                    <a:ext uri="{FF2B5EF4-FFF2-40B4-BE49-F238E27FC236}">
                      <a16:creationId xmlns:a16="http://schemas.microsoft.com/office/drawing/2014/main" id="{B78D0AEC-F622-44FB-8C1C-BAD040C00480}"/>
                    </a:ext>
                  </a:extLst>
                </p:cNvPr>
                <p:cNvSpPr/>
                <p:nvPr/>
              </p:nvSpPr>
              <p:spPr>
                <a:xfrm>
                  <a:off x="2714613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97" name="132 Redondear rectángulo de esquina diagonal">
                  <a:extLst>
                    <a:ext uri="{FF2B5EF4-FFF2-40B4-BE49-F238E27FC236}">
                      <a16:creationId xmlns:a16="http://schemas.microsoft.com/office/drawing/2014/main" id="{D66C5210-E188-4730-9C90-18B120057365}"/>
                    </a:ext>
                  </a:extLst>
                </p:cNvPr>
                <p:cNvSpPr/>
                <p:nvPr/>
              </p:nvSpPr>
              <p:spPr>
                <a:xfrm>
                  <a:off x="2928926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98" name="133 Redondear rectángulo de esquina diagonal">
                  <a:extLst>
                    <a:ext uri="{FF2B5EF4-FFF2-40B4-BE49-F238E27FC236}">
                      <a16:creationId xmlns:a16="http://schemas.microsoft.com/office/drawing/2014/main" id="{F141A39E-4AD1-4BEB-94A3-87BCC92697AF}"/>
                    </a:ext>
                  </a:extLst>
                </p:cNvPr>
                <p:cNvSpPr/>
                <p:nvPr/>
              </p:nvSpPr>
              <p:spPr>
                <a:xfrm>
                  <a:off x="2285985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99" name="134 Redondear rectángulo de esquina diagonal">
                  <a:extLst>
                    <a:ext uri="{FF2B5EF4-FFF2-40B4-BE49-F238E27FC236}">
                      <a16:creationId xmlns:a16="http://schemas.microsoft.com/office/drawing/2014/main" id="{C292E1A4-1B4D-4BA2-8A99-FD1A6ACAEDC1}"/>
                    </a:ext>
                  </a:extLst>
                </p:cNvPr>
                <p:cNvSpPr/>
                <p:nvPr/>
              </p:nvSpPr>
              <p:spPr>
                <a:xfrm>
                  <a:off x="2071670" y="1873161"/>
                  <a:ext cx="214316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00" name="135 Redondear rectángulo de esquina diagonal">
                  <a:extLst>
                    <a:ext uri="{FF2B5EF4-FFF2-40B4-BE49-F238E27FC236}">
                      <a16:creationId xmlns:a16="http://schemas.microsoft.com/office/drawing/2014/main" id="{46EF2DE5-1D5E-4E66-B902-87183243A196}"/>
                    </a:ext>
                  </a:extLst>
                </p:cNvPr>
                <p:cNvSpPr/>
                <p:nvPr/>
              </p:nvSpPr>
              <p:spPr>
                <a:xfrm>
                  <a:off x="1857357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136 Redondear rectángulo de esquina diagonal">
                  <a:extLst>
                    <a:ext uri="{FF2B5EF4-FFF2-40B4-BE49-F238E27FC236}">
                      <a16:creationId xmlns:a16="http://schemas.microsoft.com/office/drawing/2014/main" id="{548540DB-0D2E-4506-A22A-017AB64AB6F3}"/>
                    </a:ext>
                  </a:extLst>
                </p:cNvPr>
                <p:cNvSpPr/>
                <p:nvPr/>
              </p:nvSpPr>
              <p:spPr>
                <a:xfrm>
                  <a:off x="1643042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137 Redondear rectángulo de esquina diagonal">
                  <a:extLst>
                    <a:ext uri="{FF2B5EF4-FFF2-40B4-BE49-F238E27FC236}">
                      <a16:creationId xmlns:a16="http://schemas.microsoft.com/office/drawing/2014/main" id="{57EA8B2B-36C7-41C8-AF63-2A9FECA7E36E}"/>
                    </a:ext>
                  </a:extLst>
                </p:cNvPr>
                <p:cNvSpPr/>
                <p:nvPr/>
              </p:nvSpPr>
              <p:spPr>
                <a:xfrm>
                  <a:off x="3143241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03" name="138 Redondear rectángulo de esquina diagonal">
                  <a:extLst>
                    <a:ext uri="{FF2B5EF4-FFF2-40B4-BE49-F238E27FC236}">
                      <a16:creationId xmlns:a16="http://schemas.microsoft.com/office/drawing/2014/main" id="{1B145DF1-3A02-4030-94B9-8652111C461C}"/>
                    </a:ext>
                  </a:extLst>
                </p:cNvPr>
                <p:cNvSpPr/>
                <p:nvPr/>
              </p:nvSpPr>
              <p:spPr>
                <a:xfrm>
                  <a:off x="1428729" y="1857364"/>
                  <a:ext cx="214313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104" name="139 Redondear rectángulo de esquina diagonal">
                  <a:extLst>
                    <a:ext uri="{FF2B5EF4-FFF2-40B4-BE49-F238E27FC236}">
                      <a16:creationId xmlns:a16="http://schemas.microsoft.com/office/drawing/2014/main" id="{FB126D64-8A54-449E-991C-03C3B4BC006A}"/>
                    </a:ext>
                  </a:extLst>
                </p:cNvPr>
                <p:cNvSpPr/>
                <p:nvPr/>
              </p:nvSpPr>
              <p:spPr>
                <a:xfrm>
                  <a:off x="1214414" y="1857364"/>
                  <a:ext cx="214315" cy="214314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4" name="102 Grupo">
                <a:extLst>
                  <a:ext uri="{FF2B5EF4-FFF2-40B4-BE49-F238E27FC236}">
                    <a16:creationId xmlns:a16="http://schemas.microsoft.com/office/drawing/2014/main" id="{4FAE5776-CE1B-4C1E-9E2E-DB86D8A9F6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4414" y="2714621"/>
                <a:ext cx="2143140" cy="214313"/>
                <a:chOff x="1214414" y="1857365"/>
                <a:chExt cx="2143140" cy="214313"/>
              </a:xfrm>
            </p:grpSpPr>
            <p:sp>
              <p:nvSpPr>
                <p:cNvPr id="85" name="120 Redondear rectángulo de esquina diagonal">
                  <a:extLst>
                    <a:ext uri="{FF2B5EF4-FFF2-40B4-BE49-F238E27FC236}">
                      <a16:creationId xmlns:a16="http://schemas.microsoft.com/office/drawing/2014/main" id="{D35B9739-8A77-44C7-9844-8FE6C0443615}"/>
                    </a:ext>
                  </a:extLst>
                </p:cNvPr>
                <p:cNvSpPr/>
                <p:nvPr/>
              </p:nvSpPr>
              <p:spPr>
                <a:xfrm>
                  <a:off x="2500298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121 Redondear rectángulo de esquina diagonal">
                  <a:extLst>
                    <a:ext uri="{FF2B5EF4-FFF2-40B4-BE49-F238E27FC236}">
                      <a16:creationId xmlns:a16="http://schemas.microsoft.com/office/drawing/2014/main" id="{29A1F4A9-5AEE-4E1D-890F-F0A912E5B91D}"/>
                    </a:ext>
                  </a:extLst>
                </p:cNvPr>
                <p:cNvSpPr/>
                <p:nvPr/>
              </p:nvSpPr>
              <p:spPr>
                <a:xfrm>
                  <a:off x="2714613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122 Redondear rectángulo de esquina diagonal">
                  <a:extLst>
                    <a:ext uri="{FF2B5EF4-FFF2-40B4-BE49-F238E27FC236}">
                      <a16:creationId xmlns:a16="http://schemas.microsoft.com/office/drawing/2014/main" id="{98440BCD-B74F-4C0D-9DC6-837547EC13FC}"/>
                    </a:ext>
                  </a:extLst>
                </p:cNvPr>
                <p:cNvSpPr/>
                <p:nvPr/>
              </p:nvSpPr>
              <p:spPr>
                <a:xfrm>
                  <a:off x="2928926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123 Redondear rectángulo de esquina diagonal">
                  <a:extLst>
                    <a:ext uri="{FF2B5EF4-FFF2-40B4-BE49-F238E27FC236}">
                      <a16:creationId xmlns:a16="http://schemas.microsoft.com/office/drawing/2014/main" id="{41E7A6ED-5C36-44D7-8DF9-62649E5D3465}"/>
                    </a:ext>
                  </a:extLst>
                </p:cNvPr>
                <p:cNvSpPr/>
                <p:nvPr/>
              </p:nvSpPr>
              <p:spPr>
                <a:xfrm>
                  <a:off x="2285985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124 Redondear rectángulo de esquina diagonal">
                  <a:extLst>
                    <a:ext uri="{FF2B5EF4-FFF2-40B4-BE49-F238E27FC236}">
                      <a16:creationId xmlns:a16="http://schemas.microsoft.com/office/drawing/2014/main" id="{690F6988-0A94-429B-B766-6DBD8EC49059}"/>
                    </a:ext>
                  </a:extLst>
                </p:cNvPr>
                <p:cNvSpPr/>
                <p:nvPr/>
              </p:nvSpPr>
              <p:spPr>
                <a:xfrm>
                  <a:off x="2071670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125 Redondear rectángulo de esquina diagonal">
                  <a:extLst>
                    <a:ext uri="{FF2B5EF4-FFF2-40B4-BE49-F238E27FC236}">
                      <a16:creationId xmlns:a16="http://schemas.microsoft.com/office/drawing/2014/main" id="{A8530FB7-7161-47CA-B46A-50B0DB102CD7}"/>
                    </a:ext>
                  </a:extLst>
                </p:cNvPr>
                <p:cNvSpPr/>
                <p:nvPr/>
              </p:nvSpPr>
              <p:spPr>
                <a:xfrm>
                  <a:off x="1857357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126 Redondear rectángulo de esquina diagonal">
                  <a:extLst>
                    <a:ext uri="{FF2B5EF4-FFF2-40B4-BE49-F238E27FC236}">
                      <a16:creationId xmlns:a16="http://schemas.microsoft.com/office/drawing/2014/main" id="{36B112E0-2EDC-4FB7-A072-BBC6C30C5EE6}"/>
                    </a:ext>
                  </a:extLst>
                </p:cNvPr>
                <p:cNvSpPr/>
                <p:nvPr/>
              </p:nvSpPr>
              <p:spPr>
                <a:xfrm>
                  <a:off x="1643042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92" name="127 Redondear rectángulo de esquina diagonal">
                  <a:extLst>
                    <a:ext uri="{FF2B5EF4-FFF2-40B4-BE49-F238E27FC236}">
                      <a16:creationId xmlns:a16="http://schemas.microsoft.com/office/drawing/2014/main" id="{89557851-5A58-4FF4-BF2F-881C3D91C89B}"/>
                    </a:ext>
                  </a:extLst>
                </p:cNvPr>
                <p:cNvSpPr/>
                <p:nvPr/>
              </p:nvSpPr>
              <p:spPr>
                <a:xfrm>
                  <a:off x="3143241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93" name="128 Redondear rectángulo de esquina diagonal">
                  <a:extLst>
                    <a:ext uri="{FF2B5EF4-FFF2-40B4-BE49-F238E27FC236}">
                      <a16:creationId xmlns:a16="http://schemas.microsoft.com/office/drawing/2014/main" id="{F05DCCF9-2EBC-4612-A745-92637FB4CB32}"/>
                    </a:ext>
                  </a:extLst>
                </p:cNvPr>
                <p:cNvSpPr/>
                <p:nvPr/>
              </p:nvSpPr>
              <p:spPr>
                <a:xfrm>
                  <a:off x="1428729" y="1857365"/>
                  <a:ext cx="214313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  <p:sp>
              <p:nvSpPr>
                <p:cNvPr id="94" name="129 Redondear rectángulo de esquina diagonal">
                  <a:extLst>
                    <a:ext uri="{FF2B5EF4-FFF2-40B4-BE49-F238E27FC236}">
                      <a16:creationId xmlns:a16="http://schemas.microsoft.com/office/drawing/2014/main" id="{A41C96E2-BB56-48A3-A9D4-283620567339}"/>
                    </a:ext>
                  </a:extLst>
                </p:cNvPr>
                <p:cNvSpPr/>
                <p:nvPr/>
              </p:nvSpPr>
              <p:spPr>
                <a:xfrm>
                  <a:off x="1214414" y="1857365"/>
                  <a:ext cx="214315" cy="214313"/>
                </a:xfrm>
                <a:prstGeom prst="round2Diag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rgbClr val="E4E4E4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E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 Thin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190" name="25 CuadroTexto">
            <a:extLst>
              <a:ext uri="{FF2B5EF4-FFF2-40B4-BE49-F238E27FC236}">
                <a16:creationId xmlns:a16="http://schemas.microsoft.com/office/drawing/2014/main" id="{7F653588-D4A8-4082-919D-1E24BE43A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8706" y="3725433"/>
            <a:ext cx="8741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sz="2000" b="1" dirty="0">
                <a:solidFill>
                  <a:schemeClr val="bg1"/>
                </a:solidFill>
                <a:latin typeface="VAGRounded BT" panose="020F0702020204020204" pitchFamily="34" charset="0"/>
              </a:rPr>
              <a:t>7,1%</a:t>
            </a:r>
            <a:endParaRPr lang="es-ES" sz="20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sp>
        <p:nvSpPr>
          <p:cNvPr id="191" name="Freeform 477">
            <a:extLst>
              <a:ext uri="{FF2B5EF4-FFF2-40B4-BE49-F238E27FC236}">
                <a16:creationId xmlns:a16="http://schemas.microsoft.com/office/drawing/2014/main" id="{6CCDF235-6C53-4A93-AE13-49B9FAA09295}"/>
              </a:ext>
            </a:extLst>
          </p:cNvPr>
          <p:cNvSpPr/>
          <p:nvPr/>
        </p:nvSpPr>
        <p:spPr>
          <a:xfrm rot="10800000">
            <a:off x="10156467" y="4215843"/>
            <a:ext cx="629905" cy="1187285"/>
          </a:xfrm>
          <a:custGeom>
            <a:avLst/>
            <a:gdLst>
              <a:gd name="connsiteX0" fmla="*/ 252632 w 496030"/>
              <a:gd name="connsiteY0" fmla="*/ 432707 h 504825"/>
              <a:gd name="connsiteX1" fmla="*/ 324750 w 496030"/>
              <a:gd name="connsiteY1" fmla="*/ 432707 h 504825"/>
              <a:gd name="connsiteX2" fmla="*/ 331229 w 496030"/>
              <a:gd name="connsiteY2" fmla="*/ 435243 h 504825"/>
              <a:gd name="connsiteX3" fmla="*/ 333765 w 496030"/>
              <a:gd name="connsiteY3" fmla="*/ 441722 h 504825"/>
              <a:gd name="connsiteX4" fmla="*/ 333765 w 496030"/>
              <a:gd name="connsiteY4" fmla="*/ 495810 h 504825"/>
              <a:gd name="connsiteX5" fmla="*/ 331229 w 496030"/>
              <a:gd name="connsiteY5" fmla="*/ 502290 h 504825"/>
              <a:gd name="connsiteX6" fmla="*/ 324750 w 496030"/>
              <a:gd name="connsiteY6" fmla="*/ 504825 h 504825"/>
              <a:gd name="connsiteX7" fmla="*/ 252632 w 496030"/>
              <a:gd name="connsiteY7" fmla="*/ 504825 h 504825"/>
              <a:gd name="connsiteX8" fmla="*/ 246153 w 496030"/>
              <a:gd name="connsiteY8" fmla="*/ 502290 h 504825"/>
              <a:gd name="connsiteX9" fmla="*/ 243617 w 496030"/>
              <a:gd name="connsiteY9" fmla="*/ 495810 h 504825"/>
              <a:gd name="connsiteX10" fmla="*/ 243617 w 496030"/>
              <a:gd name="connsiteY10" fmla="*/ 441722 h 504825"/>
              <a:gd name="connsiteX11" fmla="*/ 246153 w 496030"/>
              <a:gd name="connsiteY11" fmla="*/ 435243 h 504825"/>
              <a:gd name="connsiteX12" fmla="*/ 252632 w 496030"/>
              <a:gd name="connsiteY12" fmla="*/ 432707 h 504825"/>
              <a:gd name="connsiteX13" fmla="*/ 252632 w 496030"/>
              <a:gd name="connsiteY13" fmla="*/ 288471 h 504825"/>
              <a:gd name="connsiteX14" fmla="*/ 378838 w 496030"/>
              <a:gd name="connsiteY14" fmla="*/ 288471 h 504825"/>
              <a:gd name="connsiteX15" fmla="*/ 385318 w 496030"/>
              <a:gd name="connsiteY15" fmla="*/ 291007 h 504825"/>
              <a:gd name="connsiteX16" fmla="*/ 387854 w 496030"/>
              <a:gd name="connsiteY16" fmla="*/ 297486 h 504825"/>
              <a:gd name="connsiteX17" fmla="*/ 387854 w 496030"/>
              <a:gd name="connsiteY17" fmla="*/ 351574 h 504825"/>
              <a:gd name="connsiteX18" fmla="*/ 385318 w 496030"/>
              <a:gd name="connsiteY18" fmla="*/ 358054 h 504825"/>
              <a:gd name="connsiteX19" fmla="*/ 378838 w 496030"/>
              <a:gd name="connsiteY19" fmla="*/ 360589 h 504825"/>
              <a:gd name="connsiteX20" fmla="*/ 252632 w 496030"/>
              <a:gd name="connsiteY20" fmla="*/ 360589 h 504825"/>
              <a:gd name="connsiteX21" fmla="*/ 246153 w 496030"/>
              <a:gd name="connsiteY21" fmla="*/ 358054 h 504825"/>
              <a:gd name="connsiteX22" fmla="*/ 243617 w 496030"/>
              <a:gd name="connsiteY22" fmla="*/ 351574 h 504825"/>
              <a:gd name="connsiteX23" fmla="*/ 243617 w 496030"/>
              <a:gd name="connsiteY23" fmla="*/ 297486 h 504825"/>
              <a:gd name="connsiteX24" fmla="*/ 246153 w 496030"/>
              <a:gd name="connsiteY24" fmla="*/ 291007 h 504825"/>
              <a:gd name="connsiteX25" fmla="*/ 252632 w 496030"/>
              <a:gd name="connsiteY25" fmla="*/ 288471 h 504825"/>
              <a:gd name="connsiteX26" fmla="*/ 252632 w 496030"/>
              <a:gd name="connsiteY26" fmla="*/ 144236 h 504825"/>
              <a:gd name="connsiteX27" fmla="*/ 432927 w 496030"/>
              <a:gd name="connsiteY27" fmla="*/ 144236 h 504825"/>
              <a:gd name="connsiteX28" fmla="*/ 439406 w 496030"/>
              <a:gd name="connsiteY28" fmla="*/ 146771 h 504825"/>
              <a:gd name="connsiteX29" fmla="*/ 441941 w 496030"/>
              <a:gd name="connsiteY29" fmla="*/ 153251 h 504825"/>
              <a:gd name="connsiteX30" fmla="*/ 441941 w 496030"/>
              <a:gd name="connsiteY30" fmla="*/ 207339 h 504825"/>
              <a:gd name="connsiteX31" fmla="*/ 439406 w 496030"/>
              <a:gd name="connsiteY31" fmla="*/ 213818 h 504825"/>
              <a:gd name="connsiteX32" fmla="*/ 432927 w 496030"/>
              <a:gd name="connsiteY32" fmla="*/ 216354 h 504825"/>
              <a:gd name="connsiteX33" fmla="*/ 252632 w 496030"/>
              <a:gd name="connsiteY33" fmla="*/ 216354 h 504825"/>
              <a:gd name="connsiteX34" fmla="*/ 246153 w 496030"/>
              <a:gd name="connsiteY34" fmla="*/ 213818 h 504825"/>
              <a:gd name="connsiteX35" fmla="*/ 243617 w 496030"/>
              <a:gd name="connsiteY35" fmla="*/ 207339 h 504825"/>
              <a:gd name="connsiteX36" fmla="*/ 243617 w 496030"/>
              <a:gd name="connsiteY36" fmla="*/ 153251 h 504825"/>
              <a:gd name="connsiteX37" fmla="*/ 246153 w 496030"/>
              <a:gd name="connsiteY37" fmla="*/ 146771 h 504825"/>
              <a:gd name="connsiteX38" fmla="*/ 252632 w 496030"/>
              <a:gd name="connsiteY38" fmla="*/ 144236 h 504825"/>
              <a:gd name="connsiteX39" fmla="*/ 252632 w 496030"/>
              <a:gd name="connsiteY39" fmla="*/ 0 h 504825"/>
              <a:gd name="connsiteX40" fmla="*/ 487015 w 496030"/>
              <a:gd name="connsiteY40" fmla="*/ 0 h 504825"/>
              <a:gd name="connsiteX41" fmla="*/ 493494 w 496030"/>
              <a:gd name="connsiteY41" fmla="*/ 2535 h 504825"/>
              <a:gd name="connsiteX42" fmla="*/ 496030 w 496030"/>
              <a:gd name="connsiteY42" fmla="*/ 9015 h 504825"/>
              <a:gd name="connsiteX43" fmla="*/ 496030 w 496030"/>
              <a:gd name="connsiteY43" fmla="*/ 63103 h 504825"/>
              <a:gd name="connsiteX44" fmla="*/ 493494 w 496030"/>
              <a:gd name="connsiteY44" fmla="*/ 69582 h 504825"/>
              <a:gd name="connsiteX45" fmla="*/ 487015 w 496030"/>
              <a:gd name="connsiteY45" fmla="*/ 72118 h 504825"/>
              <a:gd name="connsiteX46" fmla="*/ 252632 w 496030"/>
              <a:gd name="connsiteY46" fmla="*/ 72118 h 504825"/>
              <a:gd name="connsiteX47" fmla="*/ 246153 w 496030"/>
              <a:gd name="connsiteY47" fmla="*/ 69582 h 504825"/>
              <a:gd name="connsiteX48" fmla="*/ 243617 w 496030"/>
              <a:gd name="connsiteY48" fmla="*/ 63103 h 504825"/>
              <a:gd name="connsiteX49" fmla="*/ 243617 w 496030"/>
              <a:gd name="connsiteY49" fmla="*/ 9015 h 504825"/>
              <a:gd name="connsiteX50" fmla="*/ 246153 w 496030"/>
              <a:gd name="connsiteY50" fmla="*/ 2535 h 504825"/>
              <a:gd name="connsiteX51" fmla="*/ 252632 w 496030"/>
              <a:gd name="connsiteY51" fmla="*/ 0 h 504825"/>
              <a:gd name="connsiteX52" fmla="*/ 72338 w 496030"/>
              <a:gd name="connsiteY52" fmla="*/ 0 h 504825"/>
              <a:gd name="connsiteX53" fmla="*/ 126426 w 496030"/>
              <a:gd name="connsiteY53" fmla="*/ 0 h 504825"/>
              <a:gd name="connsiteX54" fmla="*/ 132905 w 496030"/>
              <a:gd name="connsiteY54" fmla="*/ 2535 h 504825"/>
              <a:gd name="connsiteX55" fmla="*/ 135441 w 496030"/>
              <a:gd name="connsiteY55" fmla="*/ 9015 h 504825"/>
              <a:gd name="connsiteX56" fmla="*/ 135441 w 496030"/>
              <a:gd name="connsiteY56" fmla="*/ 396648 h 504825"/>
              <a:gd name="connsiteX57" fmla="*/ 189529 w 496030"/>
              <a:gd name="connsiteY57" fmla="*/ 396648 h 504825"/>
              <a:gd name="connsiteX58" fmla="*/ 196009 w 496030"/>
              <a:gd name="connsiteY58" fmla="*/ 399183 h 504825"/>
              <a:gd name="connsiteX59" fmla="*/ 198544 w 496030"/>
              <a:gd name="connsiteY59" fmla="*/ 405663 h 504825"/>
              <a:gd name="connsiteX60" fmla="*/ 195727 w 496030"/>
              <a:gd name="connsiteY60" fmla="*/ 412424 h 504825"/>
              <a:gd name="connsiteX61" fmla="*/ 105861 w 496030"/>
              <a:gd name="connsiteY61" fmla="*/ 502290 h 504825"/>
              <a:gd name="connsiteX62" fmla="*/ 99382 w 496030"/>
              <a:gd name="connsiteY62" fmla="*/ 504825 h 504825"/>
              <a:gd name="connsiteX63" fmla="*/ 92902 w 496030"/>
              <a:gd name="connsiteY63" fmla="*/ 502290 h 504825"/>
              <a:gd name="connsiteX64" fmla="*/ 2755 w 496030"/>
              <a:gd name="connsiteY64" fmla="*/ 412142 h 504825"/>
              <a:gd name="connsiteX65" fmla="*/ 783 w 496030"/>
              <a:gd name="connsiteY65" fmla="*/ 402282 h 504825"/>
              <a:gd name="connsiteX66" fmla="*/ 9234 w 496030"/>
              <a:gd name="connsiteY66" fmla="*/ 396648 h 504825"/>
              <a:gd name="connsiteX67" fmla="*/ 63322 w 496030"/>
              <a:gd name="connsiteY67" fmla="*/ 396648 h 504825"/>
              <a:gd name="connsiteX68" fmla="*/ 63322 w 496030"/>
              <a:gd name="connsiteY68" fmla="*/ 9015 h 504825"/>
              <a:gd name="connsiteX69" fmla="*/ 65858 w 496030"/>
              <a:gd name="connsiteY69" fmla="*/ 2535 h 504825"/>
              <a:gd name="connsiteX70" fmla="*/ 72338 w 496030"/>
              <a:gd name="connsiteY70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96030" h="504825">
                <a:moveTo>
                  <a:pt x="252632" y="432707"/>
                </a:moveTo>
                <a:lnTo>
                  <a:pt x="324750" y="432707"/>
                </a:lnTo>
                <a:cubicBezTo>
                  <a:pt x="327379" y="432707"/>
                  <a:pt x="329539" y="433552"/>
                  <a:pt x="331229" y="435243"/>
                </a:cubicBezTo>
                <a:cubicBezTo>
                  <a:pt x="332919" y="436933"/>
                  <a:pt x="333765" y="439093"/>
                  <a:pt x="333765" y="441722"/>
                </a:cubicBezTo>
                <a:lnTo>
                  <a:pt x="333765" y="495810"/>
                </a:lnTo>
                <a:cubicBezTo>
                  <a:pt x="333765" y="498440"/>
                  <a:pt x="332919" y="500599"/>
                  <a:pt x="331229" y="502290"/>
                </a:cubicBezTo>
                <a:cubicBezTo>
                  <a:pt x="329539" y="503980"/>
                  <a:pt x="327379" y="504825"/>
                  <a:pt x="324750" y="504825"/>
                </a:cubicBezTo>
                <a:lnTo>
                  <a:pt x="252632" y="504825"/>
                </a:lnTo>
                <a:cubicBezTo>
                  <a:pt x="250003" y="504825"/>
                  <a:pt x="247843" y="503980"/>
                  <a:pt x="246153" y="502290"/>
                </a:cubicBezTo>
                <a:cubicBezTo>
                  <a:pt x="244463" y="500599"/>
                  <a:pt x="243617" y="498440"/>
                  <a:pt x="243617" y="495810"/>
                </a:cubicBezTo>
                <a:lnTo>
                  <a:pt x="243617" y="441722"/>
                </a:lnTo>
                <a:cubicBezTo>
                  <a:pt x="243617" y="439093"/>
                  <a:pt x="244463" y="436933"/>
                  <a:pt x="246153" y="435243"/>
                </a:cubicBezTo>
                <a:cubicBezTo>
                  <a:pt x="247843" y="433552"/>
                  <a:pt x="250003" y="432707"/>
                  <a:pt x="252632" y="432707"/>
                </a:cubicBezTo>
                <a:close/>
                <a:moveTo>
                  <a:pt x="252632" y="288471"/>
                </a:moveTo>
                <a:lnTo>
                  <a:pt x="378838" y="288471"/>
                </a:lnTo>
                <a:cubicBezTo>
                  <a:pt x="381467" y="288471"/>
                  <a:pt x="383627" y="289317"/>
                  <a:pt x="385318" y="291007"/>
                </a:cubicBezTo>
                <a:cubicBezTo>
                  <a:pt x="387009" y="292697"/>
                  <a:pt x="387854" y="294857"/>
                  <a:pt x="387854" y="297486"/>
                </a:cubicBezTo>
                <a:lnTo>
                  <a:pt x="387854" y="351574"/>
                </a:lnTo>
                <a:cubicBezTo>
                  <a:pt x="387854" y="354204"/>
                  <a:pt x="387009" y="356364"/>
                  <a:pt x="385318" y="358054"/>
                </a:cubicBezTo>
                <a:cubicBezTo>
                  <a:pt x="383627" y="359744"/>
                  <a:pt x="381467" y="360589"/>
                  <a:pt x="378838" y="360589"/>
                </a:cubicBezTo>
                <a:lnTo>
                  <a:pt x="252632" y="360589"/>
                </a:lnTo>
                <a:cubicBezTo>
                  <a:pt x="250003" y="360589"/>
                  <a:pt x="247843" y="359744"/>
                  <a:pt x="246153" y="358054"/>
                </a:cubicBezTo>
                <a:cubicBezTo>
                  <a:pt x="244463" y="356364"/>
                  <a:pt x="243617" y="354204"/>
                  <a:pt x="243617" y="351574"/>
                </a:cubicBezTo>
                <a:lnTo>
                  <a:pt x="243617" y="297486"/>
                </a:lnTo>
                <a:cubicBezTo>
                  <a:pt x="243617" y="294857"/>
                  <a:pt x="244463" y="292697"/>
                  <a:pt x="246153" y="291007"/>
                </a:cubicBezTo>
                <a:cubicBezTo>
                  <a:pt x="247843" y="289317"/>
                  <a:pt x="250003" y="288471"/>
                  <a:pt x="252632" y="288471"/>
                </a:cubicBezTo>
                <a:close/>
                <a:moveTo>
                  <a:pt x="252632" y="144236"/>
                </a:moveTo>
                <a:lnTo>
                  <a:pt x="432927" y="144236"/>
                </a:lnTo>
                <a:cubicBezTo>
                  <a:pt x="435556" y="144236"/>
                  <a:pt x="437716" y="145081"/>
                  <a:pt x="439406" y="146771"/>
                </a:cubicBezTo>
                <a:cubicBezTo>
                  <a:pt x="441097" y="148461"/>
                  <a:pt x="441941" y="150621"/>
                  <a:pt x="441941" y="153251"/>
                </a:cubicBezTo>
                <a:lnTo>
                  <a:pt x="441941" y="207339"/>
                </a:lnTo>
                <a:cubicBezTo>
                  <a:pt x="441941" y="209968"/>
                  <a:pt x="441097" y="212128"/>
                  <a:pt x="439406" y="213818"/>
                </a:cubicBezTo>
                <a:cubicBezTo>
                  <a:pt x="437716" y="215508"/>
                  <a:pt x="435556" y="216354"/>
                  <a:pt x="432927" y="216354"/>
                </a:cubicBezTo>
                <a:lnTo>
                  <a:pt x="252632" y="216354"/>
                </a:lnTo>
                <a:cubicBezTo>
                  <a:pt x="250003" y="216354"/>
                  <a:pt x="247843" y="215508"/>
                  <a:pt x="246153" y="213818"/>
                </a:cubicBezTo>
                <a:cubicBezTo>
                  <a:pt x="244463" y="212128"/>
                  <a:pt x="243617" y="209968"/>
                  <a:pt x="243617" y="207339"/>
                </a:cubicBezTo>
                <a:lnTo>
                  <a:pt x="243617" y="153251"/>
                </a:lnTo>
                <a:cubicBezTo>
                  <a:pt x="243617" y="150621"/>
                  <a:pt x="244463" y="148461"/>
                  <a:pt x="246153" y="146771"/>
                </a:cubicBezTo>
                <a:cubicBezTo>
                  <a:pt x="247843" y="145081"/>
                  <a:pt x="250003" y="144236"/>
                  <a:pt x="252632" y="144236"/>
                </a:cubicBezTo>
                <a:close/>
                <a:moveTo>
                  <a:pt x="252632" y="0"/>
                </a:moveTo>
                <a:lnTo>
                  <a:pt x="487015" y="0"/>
                </a:lnTo>
                <a:cubicBezTo>
                  <a:pt x="489644" y="0"/>
                  <a:pt x="491804" y="845"/>
                  <a:pt x="493494" y="2535"/>
                </a:cubicBezTo>
                <a:cubicBezTo>
                  <a:pt x="495184" y="4226"/>
                  <a:pt x="496030" y="6385"/>
                  <a:pt x="496030" y="9015"/>
                </a:cubicBezTo>
                <a:lnTo>
                  <a:pt x="496030" y="63103"/>
                </a:lnTo>
                <a:cubicBezTo>
                  <a:pt x="496030" y="65732"/>
                  <a:pt x="495184" y="67892"/>
                  <a:pt x="493494" y="69582"/>
                </a:cubicBezTo>
                <a:cubicBezTo>
                  <a:pt x="491804" y="71273"/>
                  <a:pt x="489644" y="72118"/>
                  <a:pt x="487015" y="72118"/>
                </a:cubicBezTo>
                <a:lnTo>
                  <a:pt x="252632" y="72118"/>
                </a:lnTo>
                <a:cubicBezTo>
                  <a:pt x="250003" y="72118"/>
                  <a:pt x="247843" y="71273"/>
                  <a:pt x="246153" y="69582"/>
                </a:cubicBezTo>
                <a:cubicBezTo>
                  <a:pt x="244463" y="67892"/>
                  <a:pt x="243617" y="65732"/>
                  <a:pt x="243617" y="63103"/>
                </a:cubicBezTo>
                <a:lnTo>
                  <a:pt x="243617" y="9015"/>
                </a:lnTo>
                <a:cubicBezTo>
                  <a:pt x="243617" y="6385"/>
                  <a:pt x="244463" y="4226"/>
                  <a:pt x="246153" y="2535"/>
                </a:cubicBezTo>
                <a:cubicBezTo>
                  <a:pt x="247843" y="845"/>
                  <a:pt x="250003" y="0"/>
                  <a:pt x="252632" y="0"/>
                </a:cubicBezTo>
                <a:close/>
                <a:moveTo>
                  <a:pt x="72338" y="0"/>
                </a:moveTo>
                <a:lnTo>
                  <a:pt x="126426" y="0"/>
                </a:lnTo>
                <a:cubicBezTo>
                  <a:pt x="129054" y="0"/>
                  <a:pt x="131215" y="845"/>
                  <a:pt x="132905" y="2535"/>
                </a:cubicBezTo>
                <a:cubicBezTo>
                  <a:pt x="134595" y="4226"/>
                  <a:pt x="135441" y="6385"/>
                  <a:pt x="135441" y="9015"/>
                </a:cubicBezTo>
                <a:lnTo>
                  <a:pt x="135441" y="396648"/>
                </a:lnTo>
                <a:lnTo>
                  <a:pt x="189529" y="396648"/>
                </a:lnTo>
                <a:cubicBezTo>
                  <a:pt x="192158" y="396648"/>
                  <a:pt x="194318" y="397493"/>
                  <a:pt x="196009" y="399183"/>
                </a:cubicBezTo>
                <a:cubicBezTo>
                  <a:pt x="197699" y="400874"/>
                  <a:pt x="198544" y="403034"/>
                  <a:pt x="198544" y="405663"/>
                </a:cubicBezTo>
                <a:cubicBezTo>
                  <a:pt x="198544" y="407917"/>
                  <a:pt x="197605" y="410170"/>
                  <a:pt x="195727" y="412424"/>
                </a:cubicBezTo>
                <a:lnTo>
                  <a:pt x="105861" y="502290"/>
                </a:lnTo>
                <a:cubicBezTo>
                  <a:pt x="103983" y="503980"/>
                  <a:pt x="101824" y="504825"/>
                  <a:pt x="99382" y="504825"/>
                </a:cubicBezTo>
                <a:cubicBezTo>
                  <a:pt x="97128" y="504825"/>
                  <a:pt x="94968" y="503980"/>
                  <a:pt x="92902" y="502290"/>
                </a:cubicBezTo>
                <a:lnTo>
                  <a:pt x="2755" y="412142"/>
                </a:lnTo>
                <a:cubicBezTo>
                  <a:pt x="-62" y="409137"/>
                  <a:pt x="-719" y="405851"/>
                  <a:pt x="783" y="402282"/>
                </a:cubicBezTo>
                <a:cubicBezTo>
                  <a:pt x="2285" y="398526"/>
                  <a:pt x="5102" y="396648"/>
                  <a:pt x="9234" y="396648"/>
                </a:cubicBezTo>
                <a:lnTo>
                  <a:pt x="63322" y="396648"/>
                </a:lnTo>
                <a:lnTo>
                  <a:pt x="63322" y="9015"/>
                </a:lnTo>
                <a:cubicBezTo>
                  <a:pt x="63322" y="6385"/>
                  <a:pt x="64168" y="4226"/>
                  <a:pt x="65858" y="2535"/>
                </a:cubicBezTo>
                <a:cubicBezTo>
                  <a:pt x="67548" y="845"/>
                  <a:pt x="69709" y="0"/>
                  <a:pt x="72338" y="0"/>
                </a:cubicBezTo>
                <a:close/>
              </a:path>
            </a:pathLst>
          </a:custGeom>
          <a:solidFill>
            <a:srgbClr val="FFFFFF"/>
          </a:solidFill>
          <a:ln w="25400" cap="flat" cmpd="sng" algn="ctr">
            <a:solidFill>
              <a:srgbClr val="6EAA2E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7132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pSp>
        <p:nvGrpSpPr>
          <p:cNvPr id="192" name="Grupo 191">
            <a:extLst>
              <a:ext uri="{FF2B5EF4-FFF2-40B4-BE49-F238E27FC236}">
                <a16:creationId xmlns:a16="http://schemas.microsoft.com/office/drawing/2014/main" id="{350CAE52-923E-43D0-B27B-D57BE11112DA}"/>
              </a:ext>
            </a:extLst>
          </p:cNvPr>
          <p:cNvGrpSpPr/>
          <p:nvPr/>
        </p:nvGrpSpPr>
        <p:grpSpPr>
          <a:xfrm>
            <a:off x="10650587" y="4166798"/>
            <a:ext cx="1167449" cy="1275284"/>
            <a:chOff x="9623042" y="4354788"/>
            <a:chExt cx="1433796" cy="1569203"/>
          </a:xfrm>
        </p:grpSpPr>
        <p:grpSp>
          <p:nvGrpSpPr>
            <p:cNvPr id="193" name="Grupo 192">
              <a:extLst>
                <a:ext uri="{FF2B5EF4-FFF2-40B4-BE49-F238E27FC236}">
                  <a16:creationId xmlns:a16="http://schemas.microsoft.com/office/drawing/2014/main" id="{23D3E727-6EC2-430F-8A7C-BA52EA53267B}"/>
                </a:ext>
              </a:extLst>
            </p:cNvPr>
            <p:cNvGrpSpPr/>
            <p:nvPr/>
          </p:nvGrpSpPr>
          <p:grpSpPr>
            <a:xfrm>
              <a:off x="10187320" y="4354788"/>
              <a:ext cx="869518" cy="1569203"/>
              <a:chOff x="4828266" y="1789656"/>
              <a:chExt cx="869518" cy="980771"/>
            </a:xfrm>
          </p:grpSpPr>
          <p:sp>
            <p:nvSpPr>
              <p:cNvPr id="196" name="Freeform 477">
                <a:extLst>
                  <a:ext uri="{FF2B5EF4-FFF2-40B4-BE49-F238E27FC236}">
                    <a16:creationId xmlns:a16="http://schemas.microsoft.com/office/drawing/2014/main" id="{5D6D34F9-E56C-4FB0-BD19-44511821E73F}"/>
                  </a:ext>
                </a:extLst>
              </p:cNvPr>
              <p:cNvSpPr/>
              <p:nvPr/>
            </p:nvSpPr>
            <p:spPr>
              <a:xfrm rot="10800000">
                <a:off x="5076966" y="1859803"/>
                <a:ext cx="620818" cy="792088"/>
              </a:xfrm>
              <a:custGeom>
                <a:avLst/>
                <a:gdLst>
                  <a:gd name="connsiteX0" fmla="*/ 252632 w 496030"/>
                  <a:gd name="connsiteY0" fmla="*/ 432707 h 504825"/>
                  <a:gd name="connsiteX1" fmla="*/ 324750 w 496030"/>
                  <a:gd name="connsiteY1" fmla="*/ 432707 h 504825"/>
                  <a:gd name="connsiteX2" fmla="*/ 331229 w 496030"/>
                  <a:gd name="connsiteY2" fmla="*/ 435243 h 504825"/>
                  <a:gd name="connsiteX3" fmla="*/ 333765 w 496030"/>
                  <a:gd name="connsiteY3" fmla="*/ 441722 h 504825"/>
                  <a:gd name="connsiteX4" fmla="*/ 333765 w 496030"/>
                  <a:gd name="connsiteY4" fmla="*/ 495810 h 504825"/>
                  <a:gd name="connsiteX5" fmla="*/ 331229 w 496030"/>
                  <a:gd name="connsiteY5" fmla="*/ 502290 h 504825"/>
                  <a:gd name="connsiteX6" fmla="*/ 324750 w 496030"/>
                  <a:gd name="connsiteY6" fmla="*/ 504825 h 504825"/>
                  <a:gd name="connsiteX7" fmla="*/ 252632 w 496030"/>
                  <a:gd name="connsiteY7" fmla="*/ 504825 h 504825"/>
                  <a:gd name="connsiteX8" fmla="*/ 246153 w 496030"/>
                  <a:gd name="connsiteY8" fmla="*/ 502290 h 504825"/>
                  <a:gd name="connsiteX9" fmla="*/ 243617 w 496030"/>
                  <a:gd name="connsiteY9" fmla="*/ 495810 h 504825"/>
                  <a:gd name="connsiteX10" fmla="*/ 243617 w 496030"/>
                  <a:gd name="connsiteY10" fmla="*/ 441722 h 504825"/>
                  <a:gd name="connsiteX11" fmla="*/ 246153 w 496030"/>
                  <a:gd name="connsiteY11" fmla="*/ 435243 h 504825"/>
                  <a:gd name="connsiteX12" fmla="*/ 252632 w 496030"/>
                  <a:gd name="connsiteY12" fmla="*/ 432707 h 504825"/>
                  <a:gd name="connsiteX13" fmla="*/ 252632 w 496030"/>
                  <a:gd name="connsiteY13" fmla="*/ 288471 h 504825"/>
                  <a:gd name="connsiteX14" fmla="*/ 378838 w 496030"/>
                  <a:gd name="connsiteY14" fmla="*/ 288471 h 504825"/>
                  <a:gd name="connsiteX15" fmla="*/ 385318 w 496030"/>
                  <a:gd name="connsiteY15" fmla="*/ 291007 h 504825"/>
                  <a:gd name="connsiteX16" fmla="*/ 387854 w 496030"/>
                  <a:gd name="connsiteY16" fmla="*/ 297486 h 504825"/>
                  <a:gd name="connsiteX17" fmla="*/ 387854 w 496030"/>
                  <a:gd name="connsiteY17" fmla="*/ 351574 h 504825"/>
                  <a:gd name="connsiteX18" fmla="*/ 385318 w 496030"/>
                  <a:gd name="connsiteY18" fmla="*/ 358054 h 504825"/>
                  <a:gd name="connsiteX19" fmla="*/ 378838 w 496030"/>
                  <a:gd name="connsiteY19" fmla="*/ 360589 h 504825"/>
                  <a:gd name="connsiteX20" fmla="*/ 252632 w 496030"/>
                  <a:gd name="connsiteY20" fmla="*/ 360589 h 504825"/>
                  <a:gd name="connsiteX21" fmla="*/ 246153 w 496030"/>
                  <a:gd name="connsiteY21" fmla="*/ 358054 h 504825"/>
                  <a:gd name="connsiteX22" fmla="*/ 243617 w 496030"/>
                  <a:gd name="connsiteY22" fmla="*/ 351574 h 504825"/>
                  <a:gd name="connsiteX23" fmla="*/ 243617 w 496030"/>
                  <a:gd name="connsiteY23" fmla="*/ 297486 h 504825"/>
                  <a:gd name="connsiteX24" fmla="*/ 246153 w 496030"/>
                  <a:gd name="connsiteY24" fmla="*/ 291007 h 504825"/>
                  <a:gd name="connsiteX25" fmla="*/ 252632 w 496030"/>
                  <a:gd name="connsiteY25" fmla="*/ 288471 h 504825"/>
                  <a:gd name="connsiteX26" fmla="*/ 252632 w 496030"/>
                  <a:gd name="connsiteY26" fmla="*/ 144236 h 504825"/>
                  <a:gd name="connsiteX27" fmla="*/ 432927 w 496030"/>
                  <a:gd name="connsiteY27" fmla="*/ 144236 h 504825"/>
                  <a:gd name="connsiteX28" fmla="*/ 439406 w 496030"/>
                  <a:gd name="connsiteY28" fmla="*/ 146771 h 504825"/>
                  <a:gd name="connsiteX29" fmla="*/ 441941 w 496030"/>
                  <a:gd name="connsiteY29" fmla="*/ 153251 h 504825"/>
                  <a:gd name="connsiteX30" fmla="*/ 441941 w 496030"/>
                  <a:gd name="connsiteY30" fmla="*/ 207339 h 504825"/>
                  <a:gd name="connsiteX31" fmla="*/ 439406 w 496030"/>
                  <a:gd name="connsiteY31" fmla="*/ 213818 h 504825"/>
                  <a:gd name="connsiteX32" fmla="*/ 432927 w 496030"/>
                  <a:gd name="connsiteY32" fmla="*/ 216354 h 504825"/>
                  <a:gd name="connsiteX33" fmla="*/ 252632 w 496030"/>
                  <a:gd name="connsiteY33" fmla="*/ 216354 h 504825"/>
                  <a:gd name="connsiteX34" fmla="*/ 246153 w 496030"/>
                  <a:gd name="connsiteY34" fmla="*/ 213818 h 504825"/>
                  <a:gd name="connsiteX35" fmla="*/ 243617 w 496030"/>
                  <a:gd name="connsiteY35" fmla="*/ 207339 h 504825"/>
                  <a:gd name="connsiteX36" fmla="*/ 243617 w 496030"/>
                  <a:gd name="connsiteY36" fmla="*/ 153251 h 504825"/>
                  <a:gd name="connsiteX37" fmla="*/ 246153 w 496030"/>
                  <a:gd name="connsiteY37" fmla="*/ 146771 h 504825"/>
                  <a:gd name="connsiteX38" fmla="*/ 252632 w 496030"/>
                  <a:gd name="connsiteY38" fmla="*/ 144236 h 504825"/>
                  <a:gd name="connsiteX39" fmla="*/ 252632 w 496030"/>
                  <a:gd name="connsiteY39" fmla="*/ 0 h 504825"/>
                  <a:gd name="connsiteX40" fmla="*/ 487015 w 496030"/>
                  <a:gd name="connsiteY40" fmla="*/ 0 h 504825"/>
                  <a:gd name="connsiteX41" fmla="*/ 493494 w 496030"/>
                  <a:gd name="connsiteY41" fmla="*/ 2535 h 504825"/>
                  <a:gd name="connsiteX42" fmla="*/ 496030 w 496030"/>
                  <a:gd name="connsiteY42" fmla="*/ 9015 h 504825"/>
                  <a:gd name="connsiteX43" fmla="*/ 496030 w 496030"/>
                  <a:gd name="connsiteY43" fmla="*/ 63103 h 504825"/>
                  <a:gd name="connsiteX44" fmla="*/ 493494 w 496030"/>
                  <a:gd name="connsiteY44" fmla="*/ 69582 h 504825"/>
                  <a:gd name="connsiteX45" fmla="*/ 487015 w 496030"/>
                  <a:gd name="connsiteY45" fmla="*/ 72118 h 504825"/>
                  <a:gd name="connsiteX46" fmla="*/ 252632 w 496030"/>
                  <a:gd name="connsiteY46" fmla="*/ 72118 h 504825"/>
                  <a:gd name="connsiteX47" fmla="*/ 246153 w 496030"/>
                  <a:gd name="connsiteY47" fmla="*/ 69582 h 504825"/>
                  <a:gd name="connsiteX48" fmla="*/ 243617 w 496030"/>
                  <a:gd name="connsiteY48" fmla="*/ 63103 h 504825"/>
                  <a:gd name="connsiteX49" fmla="*/ 243617 w 496030"/>
                  <a:gd name="connsiteY49" fmla="*/ 9015 h 504825"/>
                  <a:gd name="connsiteX50" fmla="*/ 246153 w 496030"/>
                  <a:gd name="connsiteY50" fmla="*/ 2535 h 504825"/>
                  <a:gd name="connsiteX51" fmla="*/ 252632 w 496030"/>
                  <a:gd name="connsiteY51" fmla="*/ 0 h 504825"/>
                  <a:gd name="connsiteX52" fmla="*/ 72338 w 496030"/>
                  <a:gd name="connsiteY52" fmla="*/ 0 h 504825"/>
                  <a:gd name="connsiteX53" fmla="*/ 126426 w 496030"/>
                  <a:gd name="connsiteY53" fmla="*/ 0 h 504825"/>
                  <a:gd name="connsiteX54" fmla="*/ 132905 w 496030"/>
                  <a:gd name="connsiteY54" fmla="*/ 2535 h 504825"/>
                  <a:gd name="connsiteX55" fmla="*/ 135441 w 496030"/>
                  <a:gd name="connsiteY55" fmla="*/ 9015 h 504825"/>
                  <a:gd name="connsiteX56" fmla="*/ 135441 w 496030"/>
                  <a:gd name="connsiteY56" fmla="*/ 396648 h 504825"/>
                  <a:gd name="connsiteX57" fmla="*/ 189529 w 496030"/>
                  <a:gd name="connsiteY57" fmla="*/ 396648 h 504825"/>
                  <a:gd name="connsiteX58" fmla="*/ 196009 w 496030"/>
                  <a:gd name="connsiteY58" fmla="*/ 399183 h 504825"/>
                  <a:gd name="connsiteX59" fmla="*/ 198544 w 496030"/>
                  <a:gd name="connsiteY59" fmla="*/ 405663 h 504825"/>
                  <a:gd name="connsiteX60" fmla="*/ 195727 w 496030"/>
                  <a:gd name="connsiteY60" fmla="*/ 412424 h 504825"/>
                  <a:gd name="connsiteX61" fmla="*/ 105861 w 496030"/>
                  <a:gd name="connsiteY61" fmla="*/ 502290 h 504825"/>
                  <a:gd name="connsiteX62" fmla="*/ 99382 w 496030"/>
                  <a:gd name="connsiteY62" fmla="*/ 504825 h 504825"/>
                  <a:gd name="connsiteX63" fmla="*/ 92902 w 496030"/>
                  <a:gd name="connsiteY63" fmla="*/ 502290 h 504825"/>
                  <a:gd name="connsiteX64" fmla="*/ 2755 w 496030"/>
                  <a:gd name="connsiteY64" fmla="*/ 412142 h 504825"/>
                  <a:gd name="connsiteX65" fmla="*/ 783 w 496030"/>
                  <a:gd name="connsiteY65" fmla="*/ 402282 h 504825"/>
                  <a:gd name="connsiteX66" fmla="*/ 9234 w 496030"/>
                  <a:gd name="connsiteY66" fmla="*/ 396648 h 504825"/>
                  <a:gd name="connsiteX67" fmla="*/ 63322 w 496030"/>
                  <a:gd name="connsiteY67" fmla="*/ 396648 h 504825"/>
                  <a:gd name="connsiteX68" fmla="*/ 63322 w 496030"/>
                  <a:gd name="connsiteY68" fmla="*/ 9015 h 504825"/>
                  <a:gd name="connsiteX69" fmla="*/ 65858 w 496030"/>
                  <a:gd name="connsiteY69" fmla="*/ 2535 h 504825"/>
                  <a:gd name="connsiteX70" fmla="*/ 72338 w 496030"/>
                  <a:gd name="connsiteY70" fmla="*/ 0 h 50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</a:cxnLst>
                <a:rect l="l" t="t" r="r" b="b"/>
                <a:pathLst>
                  <a:path w="496030" h="504825">
                    <a:moveTo>
                      <a:pt x="252632" y="432707"/>
                    </a:moveTo>
                    <a:lnTo>
                      <a:pt x="324750" y="432707"/>
                    </a:lnTo>
                    <a:cubicBezTo>
                      <a:pt x="327379" y="432707"/>
                      <a:pt x="329539" y="433552"/>
                      <a:pt x="331229" y="435243"/>
                    </a:cubicBezTo>
                    <a:cubicBezTo>
                      <a:pt x="332919" y="436933"/>
                      <a:pt x="333765" y="439093"/>
                      <a:pt x="333765" y="441722"/>
                    </a:cubicBezTo>
                    <a:lnTo>
                      <a:pt x="333765" y="495810"/>
                    </a:lnTo>
                    <a:cubicBezTo>
                      <a:pt x="333765" y="498440"/>
                      <a:pt x="332919" y="500599"/>
                      <a:pt x="331229" y="502290"/>
                    </a:cubicBezTo>
                    <a:cubicBezTo>
                      <a:pt x="329539" y="503980"/>
                      <a:pt x="327379" y="504825"/>
                      <a:pt x="324750" y="504825"/>
                    </a:cubicBezTo>
                    <a:lnTo>
                      <a:pt x="252632" y="504825"/>
                    </a:lnTo>
                    <a:cubicBezTo>
                      <a:pt x="250003" y="504825"/>
                      <a:pt x="247843" y="503980"/>
                      <a:pt x="246153" y="502290"/>
                    </a:cubicBezTo>
                    <a:cubicBezTo>
                      <a:pt x="244463" y="500599"/>
                      <a:pt x="243617" y="498440"/>
                      <a:pt x="243617" y="495810"/>
                    </a:cubicBezTo>
                    <a:lnTo>
                      <a:pt x="243617" y="441722"/>
                    </a:lnTo>
                    <a:cubicBezTo>
                      <a:pt x="243617" y="439093"/>
                      <a:pt x="244463" y="436933"/>
                      <a:pt x="246153" y="435243"/>
                    </a:cubicBezTo>
                    <a:cubicBezTo>
                      <a:pt x="247843" y="433552"/>
                      <a:pt x="250003" y="432707"/>
                      <a:pt x="252632" y="432707"/>
                    </a:cubicBezTo>
                    <a:close/>
                    <a:moveTo>
                      <a:pt x="252632" y="288471"/>
                    </a:moveTo>
                    <a:lnTo>
                      <a:pt x="378838" y="288471"/>
                    </a:lnTo>
                    <a:cubicBezTo>
                      <a:pt x="381467" y="288471"/>
                      <a:pt x="383627" y="289317"/>
                      <a:pt x="385318" y="291007"/>
                    </a:cubicBezTo>
                    <a:cubicBezTo>
                      <a:pt x="387009" y="292697"/>
                      <a:pt x="387854" y="294857"/>
                      <a:pt x="387854" y="297486"/>
                    </a:cubicBezTo>
                    <a:lnTo>
                      <a:pt x="387854" y="351574"/>
                    </a:lnTo>
                    <a:cubicBezTo>
                      <a:pt x="387854" y="354204"/>
                      <a:pt x="387009" y="356364"/>
                      <a:pt x="385318" y="358054"/>
                    </a:cubicBezTo>
                    <a:cubicBezTo>
                      <a:pt x="383627" y="359744"/>
                      <a:pt x="381467" y="360589"/>
                      <a:pt x="378838" y="360589"/>
                    </a:cubicBezTo>
                    <a:lnTo>
                      <a:pt x="252632" y="360589"/>
                    </a:lnTo>
                    <a:cubicBezTo>
                      <a:pt x="250003" y="360589"/>
                      <a:pt x="247843" y="359744"/>
                      <a:pt x="246153" y="358054"/>
                    </a:cubicBezTo>
                    <a:cubicBezTo>
                      <a:pt x="244463" y="356364"/>
                      <a:pt x="243617" y="354204"/>
                      <a:pt x="243617" y="351574"/>
                    </a:cubicBezTo>
                    <a:lnTo>
                      <a:pt x="243617" y="297486"/>
                    </a:lnTo>
                    <a:cubicBezTo>
                      <a:pt x="243617" y="294857"/>
                      <a:pt x="244463" y="292697"/>
                      <a:pt x="246153" y="291007"/>
                    </a:cubicBezTo>
                    <a:cubicBezTo>
                      <a:pt x="247843" y="289317"/>
                      <a:pt x="250003" y="288471"/>
                      <a:pt x="252632" y="288471"/>
                    </a:cubicBezTo>
                    <a:close/>
                    <a:moveTo>
                      <a:pt x="252632" y="144236"/>
                    </a:moveTo>
                    <a:lnTo>
                      <a:pt x="432927" y="144236"/>
                    </a:lnTo>
                    <a:cubicBezTo>
                      <a:pt x="435556" y="144236"/>
                      <a:pt x="437716" y="145081"/>
                      <a:pt x="439406" y="146771"/>
                    </a:cubicBezTo>
                    <a:cubicBezTo>
                      <a:pt x="441097" y="148461"/>
                      <a:pt x="441941" y="150621"/>
                      <a:pt x="441941" y="153251"/>
                    </a:cubicBezTo>
                    <a:lnTo>
                      <a:pt x="441941" y="207339"/>
                    </a:lnTo>
                    <a:cubicBezTo>
                      <a:pt x="441941" y="209968"/>
                      <a:pt x="441097" y="212128"/>
                      <a:pt x="439406" y="213818"/>
                    </a:cubicBezTo>
                    <a:cubicBezTo>
                      <a:pt x="437716" y="215508"/>
                      <a:pt x="435556" y="216354"/>
                      <a:pt x="432927" y="216354"/>
                    </a:cubicBezTo>
                    <a:lnTo>
                      <a:pt x="252632" y="216354"/>
                    </a:lnTo>
                    <a:cubicBezTo>
                      <a:pt x="250003" y="216354"/>
                      <a:pt x="247843" y="215508"/>
                      <a:pt x="246153" y="213818"/>
                    </a:cubicBezTo>
                    <a:cubicBezTo>
                      <a:pt x="244463" y="212128"/>
                      <a:pt x="243617" y="209968"/>
                      <a:pt x="243617" y="207339"/>
                    </a:cubicBezTo>
                    <a:lnTo>
                      <a:pt x="243617" y="153251"/>
                    </a:lnTo>
                    <a:cubicBezTo>
                      <a:pt x="243617" y="150621"/>
                      <a:pt x="244463" y="148461"/>
                      <a:pt x="246153" y="146771"/>
                    </a:cubicBezTo>
                    <a:cubicBezTo>
                      <a:pt x="247843" y="145081"/>
                      <a:pt x="250003" y="144236"/>
                      <a:pt x="252632" y="144236"/>
                    </a:cubicBezTo>
                    <a:close/>
                    <a:moveTo>
                      <a:pt x="252632" y="0"/>
                    </a:moveTo>
                    <a:lnTo>
                      <a:pt x="487015" y="0"/>
                    </a:lnTo>
                    <a:cubicBezTo>
                      <a:pt x="489644" y="0"/>
                      <a:pt x="491804" y="845"/>
                      <a:pt x="493494" y="2535"/>
                    </a:cubicBezTo>
                    <a:cubicBezTo>
                      <a:pt x="495184" y="4226"/>
                      <a:pt x="496030" y="6385"/>
                      <a:pt x="496030" y="9015"/>
                    </a:cubicBezTo>
                    <a:lnTo>
                      <a:pt x="496030" y="63103"/>
                    </a:lnTo>
                    <a:cubicBezTo>
                      <a:pt x="496030" y="65732"/>
                      <a:pt x="495184" y="67892"/>
                      <a:pt x="493494" y="69582"/>
                    </a:cubicBezTo>
                    <a:cubicBezTo>
                      <a:pt x="491804" y="71273"/>
                      <a:pt x="489644" y="72118"/>
                      <a:pt x="487015" y="72118"/>
                    </a:cubicBezTo>
                    <a:lnTo>
                      <a:pt x="252632" y="72118"/>
                    </a:lnTo>
                    <a:cubicBezTo>
                      <a:pt x="250003" y="72118"/>
                      <a:pt x="247843" y="71273"/>
                      <a:pt x="246153" y="69582"/>
                    </a:cubicBezTo>
                    <a:cubicBezTo>
                      <a:pt x="244463" y="67892"/>
                      <a:pt x="243617" y="65732"/>
                      <a:pt x="243617" y="63103"/>
                    </a:cubicBezTo>
                    <a:lnTo>
                      <a:pt x="243617" y="9015"/>
                    </a:lnTo>
                    <a:cubicBezTo>
                      <a:pt x="243617" y="6385"/>
                      <a:pt x="244463" y="4226"/>
                      <a:pt x="246153" y="2535"/>
                    </a:cubicBezTo>
                    <a:cubicBezTo>
                      <a:pt x="247843" y="845"/>
                      <a:pt x="250003" y="0"/>
                      <a:pt x="252632" y="0"/>
                    </a:cubicBezTo>
                    <a:close/>
                    <a:moveTo>
                      <a:pt x="72338" y="0"/>
                    </a:moveTo>
                    <a:lnTo>
                      <a:pt x="126426" y="0"/>
                    </a:lnTo>
                    <a:cubicBezTo>
                      <a:pt x="129054" y="0"/>
                      <a:pt x="131215" y="845"/>
                      <a:pt x="132905" y="2535"/>
                    </a:cubicBezTo>
                    <a:cubicBezTo>
                      <a:pt x="134595" y="4226"/>
                      <a:pt x="135441" y="6385"/>
                      <a:pt x="135441" y="9015"/>
                    </a:cubicBezTo>
                    <a:lnTo>
                      <a:pt x="135441" y="396648"/>
                    </a:lnTo>
                    <a:lnTo>
                      <a:pt x="189529" y="396648"/>
                    </a:lnTo>
                    <a:cubicBezTo>
                      <a:pt x="192158" y="396648"/>
                      <a:pt x="194318" y="397493"/>
                      <a:pt x="196009" y="399183"/>
                    </a:cubicBezTo>
                    <a:cubicBezTo>
                      <a:pt x="197699" y="400874"/>
                      <a:pt x="198544" y="403034"/>
                      <a:pt x="198544" y="405663"/>
                    </a:cubicBezTo>
                    <a:cubicBezTo>
                      <a:pt x="198544" y="407917"/>
                      <a:pt x="197605" y="410170"/>
                      <a:pt x="195727" y="412424"/>
                    </a:cubicBezTo>
                    <a:lnTo>
                      <a:pt x="105861" y="502290"/>
                    </a:lnTo>
                    <a:cubicBezTo>
                      <a:pt x="103983" y="503980"/>
                      <a:pt x="101824" y="504825"/>
                      <a:pt x="99382" y="504825"/>
                    </a:cubicBezTo>
                    <a:cubicBezTo>
                      <a:pt x="97128" y="504825"/>
                      <a:pt x="94968" y="503980"/>
                      <a:pt x="92902" y="502290"/>
                    </a:cubicBezTo>
                    <a:lnTo>
                      <a:pt x="2755" y="412142"/>
                    </a:lnTo>
                    <a:cubicBezTo>
                      <a:pt x="-62" y="409137"/>
                      <a:pt x="-719" y="405851"/>
                      <a:pt x="783" y="402282"/>
                    </a:cubicBezTo>
                    <a:cubicBezTo>
                      <a:pt x="2285" y="398526"/>
                      <a:pt x="5102" y="396648"/>
                      <a:pt x="9234" y="396648"/>
                    </a:cubicBezTo>
                    <a:lnTo>
                      <a:pt x="63322" y="396648"/>
                    </a:lnTo>
                    <a:lnTo>
                      <a:pt x="63322" y="9015"/>
                    </a:lnTo>
                    <a:cubicBezTo>
                      <a:pt x="63322" y="6385"/>
                      <a:pt x="64168" y="4226"/>
                      <a:pt x="65858" y="2535"/>
                    </a:cubicBezTo>
                    <a:cubicBezTo>
                      <a:pt x="67548" y="845"/>
                      <a:pt x="69709" y="0"/>
                      <a:pt x="723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0" cap="flat" cmpd="sng" algn="ctr">
                <a:solidFill>
                  <a:srgbClr val="6EAA2E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713232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endParaRPr>
              </a:p>
            </p:txBody>
          </p:sp>
          <p:sp>
            <p:nvSpPr>
              <p:cNvPr id="197" name="Rectángulo 196">
                <a:extLst>
                  <a:ext uri="{FF2B5EF4-FFF2-40B4-BE49-F238E27FC236}">
                    <a16:creationId xmlns:a16="http://schemas.microsoft.com/office/drawing/2014/main" id="{1A80A156-3895-4D61-916C-178E8D6B1FA4}"/>
                  </a:ext>
                </a:extLst>
              </p:cNvPr>
              <p:cNvSpPr/>
              <p:nvPr/>
            </p:nvSpPr>
            <p:spPr>
              <a:xfrm>
                <a:off x="4828266" y="1789656"/>
                <a:ext cx="599366" cy="353372"/>
              </a:xfrm>
              <a:prstGeom prst="rect">
                <a:avLst/>
              </a:prstGeom>
              <a:solidFill>
                <a:srgbClr val="6EAA2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Lt" panose="00000400000000000000" pitchFamily="2" charset="0"/>
                  <a:ea typeface="+mn-ea"/>
                  <a:cs typeface="+mn-cs"/>
                </a:endParaRPr>
              </a:p>
            </p:txBody>
          </p:sp>
          <p:sp>
            <p:nvSpPr>
              <p:cNvPr id="198" name="Rectángulo 197">
                <a:extLst>
                  <a:ext uri="{FF2B5EF4-FFF2-40B4-BE49-F238E27FC236}">
                    <a16:creationId xmlns:a16="http://schemas.microsoft.com/office/drawing/2014/main" id="{91AAD53B-DBE6-4BE7-9D81-70339E65A82A}"/>
                  </a:ext>
                </a:extLst>
              </p:cNvPr>
              <p:cNvSpPr/>
              <p:nvPr/>
            </p:nvSpPr>
            <p:spPr>
              <a:xfrm>
                <a:off x="4828266" y="2131625"/>
                <a:ext cx="599366" cy="323883"/>
              </a:xfrm>
              <a:prstGeom prst="rect">
                <a:avLst/>
              </a:prstGeom>
              <a:solidFill>
                <a:srgbClr val="FFFF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Lt" panose="00000400000000000000" pitchFamily="2" charset="0"/>
                  <a:ea typeface="+mn-ea"/>
                  <a:cs typeface="+mn-cs"/>
                </a:endParaRPr>
              </a:p>
            </p:txBody>
          </p:sp>
          <p:sp>
            <p:nvSpPr>
              <p:cNvPr id="199" name="Rectángulo 198">
                <a:extLst>
                  <a:ext uri="{FF2B5EF4-FFF2-40B4-BE49-F238E27FC236}">
                    <a16:creationId xmlns:a16="http://schemas.microsoft.com/office/drawing/2014/main" id="{F5742E91-8F4D-41FA-A345-E5FDF0BAEFCC}"/>
                  </a:ext>
                </a:extLst>
              </p:cNvPr>
              <p:cNvSpPr/>
              <p:nvPr/>
            </p:nvSpPr>
            <p:spPr>
              <a:xfrm>
                <a:off x="4828266" y="2446544"/>
                <a:ext cx="599366" cy="323883"/>
              </a:xfrm>
              <a:prstGeom prst="rect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AGRounded Lt" panose="00000400000000000000" pitchFamily="2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4" name="CuadroTexto 193">
              <a:extLst>
                <a:ext uri="{FF2B5EF4-FFF2-40B4-BE49-F238E27FC236}">
                  <a16:creationId xmlns:a16="http://schemas.microsoft.com/office/drawing/2014/main" id="{4E1D317F-4647-485D-81CD-1AD8FFA3C3F6}"/>
                </a:ext>
              </a:extLst>
            </p:cNvPr>
            <p:cNvSpPr txBox="1"/>
            <p:nvPr/>
          </p:nvSpPr>
          <p:spPr>
            <a:xfrm>
              <a:off x="9623042" y="5291488"/>
              <a:ext cx="617923" cy="326141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90%</a:t>
              </a:r>
              <a:endPara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195" name="CuadroTexto 194">
              <a:extLst>
                <a:ext uri="{FF2B5EF4-FFF2-40B4-BE49-F238E27FC236}">
                  <a16:creationId xmlns:a16="http://schemas.microsoft.com/office/drawing/2014/main" id="{07F48462-05D1-40D7-B5A8-F2DE61FBF7BA}"/>
                </a:ext>
              </a:extLst>
            </p:cNvPr>
            <p:cNvSpPr txBox="1"/>
            <p:nvPr/>
          </p:nvSpPr>
          <p:spPr>
            <a:xfrm>
              <a:off x="9623042" y="4720521"/>
              <a:ext cx="617923" cy="326141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95%</a:t>
              </a:r>
              <a:endPara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208" name="Imagen 207">
            <a:extLst>
              <a:ext uri="{FF2B5EF4-FFF2-40B4-BE49-F238E27FC236}">
                <a16:creationId xmlns:a16="http://schemas.microsoft.com/office/drawing/2014/main" id="{89BC1069-A455-47C9-93B3-FDB9F25D1D6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200" y="1299450"/>
            <a:ext cx="1147308" cy="1434865"/>
          </a:xfrm>
          <a:prstGeom prst="rect">
            <a:avLst/>
          </a:prstGeom>
        </p:spPr>
      </p:pic>
      <p:sp>
        <p:nvSpPr>
          <p:cNvPr id="209" name="CuadroTexto 208">
            <a:extLst>
              <a:ext uri="{FF2B5EF4-FFF2-40B4-BE49-F238E27FC236}">
                <a16:creationId xmlns:a16="http://schemas.microsoft.com/office/drawing/2014/main" id="{31241B36-5887-4CCA-9496-574A50064375}"/>
              </a:ext>
            </a:extLst>
          </p:cNvPr>
          <p:cNvSpPr txBox="1"/>
          <p:nvPr/>
        </p:nvSpPr>
        <p:spPr>
          <a:xfrm>
            <a:off x="9298983" y="6443906"/>
            <a:ext cx="2198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  <a:latin typeface="VAGRounded BT" panose="020F0702020204020204" pitchFamily="34" charset="0"/>
              </a:rPr>
              <a:t>PM: Planes de Mejoramiento</a:t>
            </a:r>
            <a:endParaRPr lang="es-CO" sz="10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52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Imagen 200">
            <a:extLst>
              <a:ext uri="{FF2B5EF4-FFF2-40B4-BE49-F238E27FC236}">
                <a16:creationId xmlns:a16="http://schemas.microsoft.com/office/drawing/2014/main" id="{0BEFF0C3-ECA0-4DFF-9384-00B85CEC4ED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798" y="21777"/>
            <a:ext cx="12178898" cy="6850630"/>
          </a:xfrm>
          <a:prstGeom prst="rect">
            <a:avLst/>
          </a:prstGeom>
        </p:spPr>
      </p:pic>
      <p:sp>
        <p:nvSpPr>
          <p:cNvPr id="25" name="Título 1">
            <a:extLst>
              <a:ext uri="{FF2B5EF4-FFF2-40B4-BE49-F238E27FC236}">
                <a16:creationId xmlns:a16="http://schemas.microsoft.com/office/drawing/2014/main" id="{34772FED-C300-4E11-8ABC-94972A775945}"/>
              </a:ext>
            </a:extLst>
          </p:cNvPr>
          <p:cNvSpPr txBox="1">
            <a:spLocks/>
          </p:cNvSpPr>
          <p:nvPr/>
        </p:nvSpPr>
        <p:spPr>
          <a:xfrm>
            <a:off x="6549" y="593628"/>
            <a:ext cx="10036173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CO" sz="3200" kern="1200" baseline="0">
                <a:solidFill>
                  <a:srgbClr val="92D05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es-ES_tradnl" b="1" dirty="0">
                <a:solidFill>
                  <a:srgbClr val="7AB1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3. CONCLUSIONES – FOCOS DE TRABAJO 2021</a:t>
            </a:r>
          </a:p>
        </p:txBody>
      </p:sp>
      <p:sp>
        <p:nvSpPr>
          <p:cNvPr id="6" name="1 Marcador de texto">
            <a:extLst>
              <a:ext uri="{FF2B5EF4-FFF2-40B4-BE49-F238E27FC236}">
                <a16:creationId xmlns:a16="http://schemas.microsoft.com/office/drawing/2014/main" id="{ACB3449A-5453-4526-B7B7-1FD499F56EE7}"/>
              </a:ext>
            </a:extLst>
          </p:cNvPr>
          <p:cNvSpPr txBox="1">
            <a:spLocks/>
          </p:cNvSpPr>
          <p:nvPr/>
        </p:nvSpPr>
        <p:spPr>
          <a:xfrm>
            <a:off x="6551" y="7370"/>
            <a:ext cx="12185448" cy="5570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ts val="4000"/>
              </a:lnSpc>
              <a:spcBef>
                <a:spcPct val="0"/>
              </a:spcBef>
              <a:buFont typeface="Arial" pitchFamily="34" charset="0"/>
              <a:buNone/>
              <a:tabLst>
                <a:tab pos="7981950" algn="l"/>
              </a:tabLst>
            </a:pPr>
            <a:r>
              <a:rPr lang="es-ES" sz="1800" b="1" spc="600" dirty="0">
                <a:solidFill>
                  <a:schemeClr val="bg1"/>
                </a:solidFill>
                <a:latin typeface="+mj-lt"/>
              </a:rPr>
              <a:t>PLANES DE MEJORAMIENTO EPM - I TRIMESTRE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9ECCCA93-29B5-4BD6-BFB7-019A165F45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703" y="3663432"/>
            <a:ext cx="204906" cy="204182"/>
          </a:xfrm>
          <a:prstGeom prst="rect">
            <a:avLst/>
          </a:prstGeom>
        </p:spPr>
      </p:pic>
      <p:sp>
        <p:nvSpPr>
          <p:cNvPr id="8" name="Rounded Rectangular Callout 26">
            <a:extLst>
              <a:ext uri="{FF2B5EF4-FFF2-40B4-BE49-F238E27FC236}">
                <a16:creationId xmlns:a16="http://schemas.microsoft.com/office/drawing/2014/main" id="{75961ABE-C2E9-47EE-821D-8968D1E6A9A9}"/>
              </a:ext>
            </a:extLst>
          </p:cNvPr>
          <p:cNvSpPr/>
          <p:nvPr/>
        </p:nvSpPr>
        <p:spPr>
          <a:xfrm>
            <a:off x="936905" y="4615491"/>
            <a:ext cx="3730783" cy="1200329"/>
          </a:xfrm>
          <a:prstGeom prst="wedgeRoundRectCallout">
            <a:avLst>
              <a:gd name="adj1" fmla="val 55951"/>
              <a:gd name="adj2" fmla="val 15959"/>
              <a:gd name="adj3" fmla="val 16667"/>
            </a:avLst>
          </a:prstGeom>
          <a:solidFill>
            <a:srgbClr val="63B32E"/>
          </a:solidFill>
          <a:ln w="952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/>
          <a:p>
            <a:pPr lvl="0" algn="ctr">
              <a:defRPr/>
            </a:pPr>
            <a:r>
              <a:rPr kumimoji="0" lang="es-CO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rPr>
              <a:t>FORTALECIMIENTO </a:t>
            </a:r>
          </a:p>
          <a:p>
            <a:pPr lvl="0" algn="ctr">
              <a:defRPr/>
            </a:pPr>
            <a:r>
              <a:rPr kumimoji="0" lang="es-CO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AGRounded BT" panose="020F0702020204020204" pitchFamily="34" charset="0"/>
              </a:rPr>
              <a:t>SEGUNDA LINEA DE DEFENSA</a:t>
            </a:r>
          </a:p>
        </p:txBody>
      </p:sp>
      <p:sp>
        <p:nvSpPr>
          <p:cNvPr id="9" name="Rounded Rectangular Callout 28">
            <a:extLst>
              <a:ext uri="{FF2B5EF4-FFF2-40B4-BE49-F238E27FC236}">
                <a16:creationId xmlns:a16="http://schemas.microsoft.com/office/drawing/2014/main" id="{3C52BDEC-BCAD-4501-84BC-98D9E8B9A621}"/>
              </a:ext>
            </a:extLst>
          </p:cNvPr>
          <p:cNvSpPr/>
          <p:nvPr/>
        </p:nvSpPr>
        <p:spPr>
          <a:xfrm>
            <a:off x="909247" y="3029075"/>
            <a:ext cx="3758441" cy="1200329"/>
          </a:xfrm>
          <a:prstGeom prst="wedgeRoundRectCallout">
            <a:avLst>
              <a:gd name="adj1" fmla="val 55715"/>
              <a:gd name="adj2" fmla="val 18782"/>
              <a:gd name="adj3" fmla="val 16667"/>
            </a:avLst>
          </a:prstGeom>
          <a:solidFill>
            <a:srgbClr val="D7B303"/>
          </a:solidFill>
          <a:ln w="952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/>
          <a:p>
            <a:pPr algn="ctr">
              <a:defRPr/>
            </a:pPr>
            <a:r>
              <a:rPr lang="es-ES" sz="2000" dirty="0">
                <a:solidFill>
                  <a:schemeClr val="bg1"/>
                </a:solidFill>
                <a:latin typeface="VAGRounded BT" panose="020F0702020204020204" pitchFamily="34" charset="0"/>
              </a:rPr>
              <a:t>CAUSA-</a:t>
            </a:r>
            <a:r>
              <a:rPr lang="es-ES" sz="2000" b="1" dirty="0">
                <a:solidFill>
                  <a:schemeClr val="bg1"/>
                </a:solidFill>
                <a:latin typeface="VAGRounded BT" panose="020F0702020204020204" pitchFamily="34" charset="0"/>
              </a:rPr>
              <a:t> RAIZ</a:t>
            </a:r>
            <a:endParaRPr lang="es-CO" sz="20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sp>
        <p:nvSpPr>
          <p:cNvPr id="10" name="Rounded Rectangular Callout 30">
            <a:extLst>
              <a:ext uri="{FF2B5EF4-FFF2-40B4-BE49-F238E27FC236}">
                <a16:creationId xmlns:a16="http://schemas.microsoft.com/office/drawing/2014/main" id="{9B0391DA-F9C1-401C-9656-3B6AA372D2F9}"/>
              </a:ext>
            </a:extLst>
          </p:cNvPr>
          <p:cNvSpPr/>
          <p:nvPr/>
        </p:nvSpPr>
        <p:spPr>
          <a:xfrm>
            <a:off x="884677" y="1483925"/>
            <a:ext cx="3783011" cy="1147749"/>
          </a:xfrm>
          <a:prstGeom prst="wedgeRoundRectCallout">
            <a:avLst>
              <a:gd name="adj1" fmla="val 55301"/>
              <a:gd name="adj2" fmla="val 27707"/>
              <a:gd name="adj3" fmla="val 16667"/>
            </a:avLst>
          </a:prstGeom>
          <a:solidFill>
            <a:srgbClr val="D16014"/>
          </a:solidFill>
          <a:ln w="952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kern="0" dirty="0">
                <a:solidFill>
                  <a:schemeClr val="bg1"/>
                </a:solidFill>
                <a:latin typeface="VAGRounded BT" panose="020F0702020204020204" pitchFamily="34" charset="0"/>
              </a:rPr>
              <a:t>CULTURA</a:t>
            </a:r>
            <a:endParaRPr lang="es-CO" sz="2000" kern="0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33ABA4F-8C52-4616-A92C-FF7261926D99}"/>
              </a:ext>
            </a:extLst>
          </p:cNvPr>
          <p:cNvSpPr/>
          <p:nvPr/>
        </p:nvSpPr>
        <p:spPr>
          <a:xfrm>
            <a:off x="5099985" y="4618036"/>
            <a:ext cx="6027797" cy="120032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Claridad de Roles Empresariales (Fortalecer 2da Línea Def).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Independencia en el rol y Mayor Rigor en la Evaluación.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auditar un proceso, se incluirán los PM Pendientes.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Incluirlos en compromisos de desempeño.</a:t>
            </a:r>
            <a:endParaRPr lang="es-CO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F08029EB-823D-4010-827F-F899E64EF0C0}"/>
              </a:ext>
            </a:extLst>
          </p:cNvPr>
          <p:cNvSpPr/>
          <p:nvPr/>
        </p:nvSpPr>
        <p:spPr>
          <a:xfrm>
            <a:off x="5099985" y="3166106"/>
            <a:ext cx="6027797" cy="92333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Fortalecer la Metodología en EPM.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en el “Proceso de Planeación Operativa”.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Visibilidad del tema de PM en MIPG.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5F13D8D-BFDE-4BDC-B624-725B079622E3}"/>
              </a:ext>
            </a:extLst>
          </p:cNvPr>
          <p:cNvSpPr/>
          <p:nvPr/>
        </p:nvSpPr>
        <p:spPr>
          <a:xfrm>
            <a:off x="4998059" y="1477838"/>
            <a:ext cx="6129723" cy="120032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Trabajo en Equipo.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Fortalecer la comunicación entre integrantes de un PM.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Hacer claridad entre el líder del plan y líder de implementación del plan (Mejorar comunicación).</a:t>
            </a:r>
            <a:endParaRPr lang="es-CO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7452CD1-9E09-4DFD-9CFF-7E5C8D86CD5E}"/>
              </a:ext>
            </a:extLst>
          </p:cNvPr>
          <p:cNvSpPr txBox="1"/>
          <p:nvPr/>
        </p:nvSpPr>
        <p:spPr>
          <a:xfrm>
            <a:off x="9298983" y="6443906"/>
            <a:ext cx="2198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  <a:latin typeface="VAGRounded BT" panose="020F0702020204020204" pitchFamily="34" charset="0"/>
              </a:rPr>
              <a:t>PM: Planes de Mejoramiento</a:t>
            </a:r>
            <a:endParaRPr lang="es-CO" sz="1000" b="1" dirty="0">
              <a:solidFill>
                <a:schemeClr val="bg1"/>
              </a:solidFill>
              <a:latin typeface="VAGRounded BT" panose="020F07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05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8201</TotalTime>
  <Words>623</Words>
  <Application>Microsoft Office PowerPoint</Application>
  <PresentationFormat>Panorámica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Roboto Thin</vt:lpstr>
      <vt:lpstr>Trebuchet MS</vt:lpstr>
      <vt:lpstr>VAGRounded BT</vt:lpstr>
      <vt:lpstr>VAGRounded Lt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LEON SALAZAR VARGAS</dc:creator>
  <cp:lastModifiedBy>JULIO HERNAN SALAZAR MEJIA</cp:lastModifiedBy>
  <cp:revision>290</cp:revision>
  <dcterms:created xsi:type="dcterms:W3CDTF">2021-01-07T15:29:14Z</dcterms:created>
  <dcterms:modified xsi:type="dcterms:W3CDTF">2021-07-01T13:48:30Z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6bb131-2344-48ed-84db-fe1e84a9fae2_Enabled">
    <vt:lpwstr>true</vt:lpwstr>
  </property>
  <property fmtid="{D5CDD505-2E9C-101B-9397-08002B2CF9AE}" pid="3" name="MSIP_Label_666bb131-2344-48ed-84db-fe1e84a9fae2_SetDate">
    <vt:lpwstr>2021-05-10T16:40:06Z</vt:lpwstr>
  </property>
  <property fmtid="{D5CDD505-2E9C-101B-9397-08002B2CF9AE}" pid="4" name="MSIP_Label_666bb131-2344-48ed-84db-fe1e84a9fae2_Method">
    <vt:lpwstr>Standard</vt:lpwstr>
  </property>
  <property fmtid="{D5CDD505-2E9C-101B-9397-08002B2CF9AE}" pid="5" name="MSIP_Label_666bb131-2344-48ed-84db-fe1e84a9fae2_Name">
    <vt:lpwstr>666bb131-2344-48ed-84db-fe1e84a9fae2</vt:lpwstr>
  </property>
  <property fmtid="{D5CDD505-2E9C-101B-9397-08002B2CF9AE}" pid="6" name="MSIP_Label_666bb131-2344-48ed-84db-fe1e84a9fae2_SiteId">
    <vt:lpwstr>bf1ce8b5-5d39-4bc5-ad6e-07b3e4d7d67a</vt:lpwstr>
  </property>
  <property fmtid="{D5CDD505-2E9C-101B-9397-08002B2CF9AE}" pid="7" name="MSIP_Label_666bb131-2344-48ed-84db-fe1e84a9fae2_ActionId">
    <vt:lpwstr>ebbc3505-0b43-4325-8c1f-60a7e553555b</vt:lpwstr>
  </property>
  <property fmtid="{D5CDD505-2E9C-101B-9397-08002B2CF9AE}" pid="8" name="MSIP_Label_666bb131-2344-48ed-84db-fe1e84a9fae2_ContentBits">
    <vt:lpwstr>0</vt:lpwstr>
  </property>
</Properties>
</file>