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3"/>
  </p:notesMasterIdLst>
  <p:handoutMasterIdLst>
    <p:handoutMasterId r:id="rId14"/>
  </p:handoutMasterIdLst>
  <p:sldIdLst>
    <p:sldId id="260" r:id="rId6"/>
    <p:sldId id="264" r:id="rId7"/>
    <p:sldId id="275" r:id="rId8"/>
    <p:sldId id="276" r:id="rId9"/>
    <p:sldId id="280" r:id="rId10"/>
    <p:sldId id="281" r:id="rId11"/>
    <p:sldId id="272" r:id="rId1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D400"/>
    <a:srgbClr val="007934"/>
    <a:srgbClr val="6463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2363CA-3AFC-4FF8-94BA-E9FFD43CCD45}" v="28" dt="2026-03-27T19:38:21.42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1" autoAdjust="0"/>
    <p:restoredTop sz="93690" autoAdjust="0"/>
  </p:normalViewPr>
  <p:slideViewPr>
    <p:cSldViewPr snapToGrid="0">
      <p:cViewPr varScale="1">
        <p:scale>
          <a:sx n="59" d="100"/>
          <a:sy n="59" d="100"/>
        </p:scale>
        <p:origin x="908" y="5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47" d="100"/>
          <a:sy n="47" d="100"/>
        </p:scale>
        <p:origin x="271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REINA CABRERA" userId="b617bd26-3d59-4730-a711-ab00d688c87b" providerId="ADAL" clId="{477BD4DC-6DC8-48DB-B813-A9F665429907}"/>
    <pc:docChg chg="undo custSel addSld delSld modSld">
      <pc:chgData name="ALISON REINA CABRERA" userId="b617bd26-3d59-4730-a711-ab00d688c87b" providerId="ADAL" clId="{477BD4DC-6DC8-48DB-B813-A9F665429907}" dt="2026-03-27T19:42:09.356" v="434" actId="20577"/>
      <pc:docMkLst>
        <pc:docMk/>
      </pc:docMkLst>
      <pc:sldChg chg="modSp mod">
        <pc:chgData name="ALISON REINA CABRERA" userId="b617bd26-3d59-4730-a711-ab00d688c87b" providerId="ADAL" clId="{477BD4DC-6DC8-48DB-B813-A9F665429907}" dt="2026-03-26T23:30:17.892" v="1" actId="20577"/>
        <pc:sldMkLst>
          <pc:docMk/>
          <pc:sldMk cId="1294962508" sldId="260"/>
        </pc:sldMkLst>
        <pc:spChg chg="mod">
          <ac:chgData name="ALISON REINA CABRERA" userId="b617bd26-3d59-4730-a711-ab00d688c87b" providerId="ADAL" clId="{477BD4DC-6DC8-48DB-B813-A9F665429907}" dt="2026-03-26T23:30:17.892" v="1" actId="20577"/>
          <ac:spMkLst>
            <pc:docMk/>
            <pc:sldMk cId="1294962508" sldId="260"/>
            <ac:spMk id="3" creationId="{425DD228-2F73-6E56-9F6D-4DA66531A38E}"/>
          </ac:spMkLst>
        </pc:spChg>
      </pc:sldChg>
      <pc:sldChg chg="modSp mod">
        <pc:chgData name="ALISON REINA CABRERA" userId="b617bd26-3d59-4730-a711-ab00d688c87b" providerId="ADAL" clId="{477BD4DC-6DC8-48DB-B813-A9F665429907}" dt="2026-03-27T19:28:55.716" v="375" actId="20577"/>
        <pc:sldMkLst>
          <pc:docMk/>
          <pc:sldMk cId="2139895481" sldId="264"/>
        </pc:sldMkLst>
        <pc:spChg chg="mod">
          <ac:chgData name="ALISON REINA CABRERA" userId="b617bd26-3d59-4730-a711-ab00d688c87b" providerId="ADAL" clId="{477BD4DC-6DC8-48DB-B813-A9F665429907}" dt="2026-03-27T19:28:55.716" v="375" actId="20577"/>
          <ac:spMkLst>
            <pc:docMk/>
            <pc:sldMk cId="2139895481" sldId="264"/>
            <ac:spMk id="2" creationId="{966280BC-9778-847E-6CD4-F364246C50B9}"/>
          </ac:spMkLst>
        </pc:spChg>
      </pc:sldChg>
      <pc:sldChg chg="delSp mod">
        <pc:chgData name="ALISON REINA CABRERA" userId="b617bd26-3d59-4730-a711-ab00d688c87b" providerId="ADAL" clId="{477BD4DC-6DC8-48DB-B813-A9F665429907}" dt="2026-03-27T16:18:52.994" v="328" actId="478"/>
        <pc:sldMkLst>
          <pc:docMk/>
          <pc:sldMk cId="807141432" sldId="272"/>
        </pc:sldMkLst>
        <pc:spChg chg="del">
          <ac:chgData name="ALISON REINA CABRERA" userId="b617bd26-3d59-4730-a711-ab00d688c87b" providerId="ADAL" clId="{477BD4DC-6DC8-48DB-B813-A9F665429907}" dt="2026-03-27T16:18:52.994" v="328" actId="478"/>
          <ac:spMkLst>
            <pc:docMk/>
            <pc:sldMk cId="807141432" sldId="272"/>
            <ac:spMk id="3" creationId="{544A7B0B-6CE1-02BD-C354-653A59160711}"/>
          </ac:spMkLst>
        </pc:spChg>
      </pc:sldChg>
      <pc:sldChg chg="addSp delSp modSp mod">
        <pc:chgData name="ALISON REINA CABRERA" userId="b617bd26-3d59-4730-a711-ab00d688c87b" providerId="ADAL" clId="{477BD4DC-6DC8-48DB-B813-A9F665429907}" dt="2026-03-27T19:30:41.874" v="378" actId="113"/>
        <pc:sldMkLst>
          <pc:docMk/>
          <pc:sldMk cId="790129361" sldId="275"/>
        </pc:sldMkLst>
        <pc:spChg chg="mod">
          <ac:chgData name="ALISON REINA CABRERA" userId="b617bd26-3d59-4730-a711-ab00d688c87b" providerId="ADAL" clId="{477BD4DC-6DC8-48DB-B813-A9F665429907}" dt="2026-03-27T19:30:41.874" v="378" actId="113"/>
          <ac:spMkLst>
            <pc:docMk/>
            <pc:sldMk cId="790129361" sldId="275"/>
            <ac:spMk id="3" creationId="{FF1B89E8-AF93-10CD-0576-6128C8AF8D36}"/>
          </ac:spMkLst>
        </pc:spChg>
        <pc:spChg chg="mod">
          <ac:chgData name="ALISON REINA CABRERA" userId="b617bd26-3d59-4730-a711-ab00d688c87b" providerId="ADAL" clId="{477BD4DC-6DC8-48DB-B813-A9F665429907}" dt="2026-03-27T16:18:00.429" v="326" actId="113"/>
          <ac:spMkLst>
            <pc:docMk/>
            <pc:sldMk cId="790129361" sldId="275"/>
            <ac:spMk id="5" creationId="{14ABD7A1-4742-19BB-26D7-FA85B96E61C9}"/>
          </ac:spMkLst>
        </pc:spChg>
        <pc:spChg chg="add mod">
          <ac:chgData name="ALISON REINA CABRERA" userId="b617bd26-3d59-4730-a711-ab00d688c87b" providerId="ADAL" clId="{477BD4DC-6DC8-48DB-B813-A9F665429907}" dt="2026-03-27T16:01:22.325" v="298" actId="1076"/>
          <ac:spMkLst>
            <pc:docMk/>
            <pc:sldMk cId="790129361" sldId="275"/>
            <ac:spMk id="6" creationId="{00E57E23-7D34-47B3-A850-ECDE9C551B6E}"/>
          </ac:spMkLst>
        </pc:spChg>
        <pc:spChg chg="add mod">
          <ac:chgData name="ALISON REINA CABRERA" userId="b617bd26-3d59-4730-a711-ab00d688c87b" providerId="ADAL" clId="{477BD4DC-6DC8-48DB-B813-A9F665429907}" dt="2026-03-27T16:02:42.125" v="301" actId="1076"/>
          <ac:spMkLst>
            <pc:docMk/>
            <pc:sldMk cId="790129361" sldId="275"/>
            <ac:spMk id="10" creationId="{4A514A59-AF45-EF7E-2DBE-9E6C6BDBC09C}"/>
          </ac:spMkLst>
        </pc:spChg>
        <pc:spChg chg="mod">
          <ac:chgData name="ALISON REINA CABRERA" userId="b617bd26-3d59-4730-a711-ab00d688c87b" providerId="ADAL" clId="{477BD4DC-6DC8-48DB-B813-A9F665429907}" dt="2026-03-27T19:30:36.557" v="377" actId="113"/>
          <ac:spMkLst>
            <pc:docMk/>
            <pc:sldMk cId="790129361" sldId="275"/>
            <ac:spMk id="12" creationId="{13B76CFA-D5E4-658A-E47B-0DD8C129655A}"/>
          </ac:spMkLst>
        </pc:spChg>
        <pc:spChg chg="mod">
          <ac:chgData name="ALISON REINA CABRERA" userId="b617bd26-3d59-4730-a711-ab00d688c87b" providerId="ADAL" clId="{477BD4DC-6DC8-48DB-B813-A9F665429907}" dt="2026-03-27T16:18:05.887" v="327" actId="113"/>
          <ac:spMkLst>
            <pc:docMk/>
            <pc:sldMk cId="790129361" sldId="275"/>
            <ac:spMk id="14" creationId="{11A1879C-1459-4CD1-391C-45EA6DADB97F}"/>
          </ac:spMkLst>
        </pc:spChg>
        <pc:spChg chg="add mod">
          <ac:chgData name="ALISON REINA CABRERA" userId="b617bd26-3d59-4730-a711-ab00d688c87b" providerId="ADAL" clId="{477BD4DC-6DC8-48DB-B813-A9F665429907}" dt="2026-03-27T16:16:42.676" v="316" actId="1076"/>
          <ac:spMkLst>
            <pc:docMk/>
            <pc:sldMk cId="790129361" sldId="275"/>
            <ac:spMk id="17" creationId="{42503912-D112-EC25-B48D-F255B3B0072A}"/>
          </ac:spMkLst>
        </pc:spChg>
        <pc:spChg chg="add mod">
          <ac:chgData name="ALISON REINA CABRERA" userId="b617bd26-3d59-4730-a711-ab00d688c87b" providerId="ADAL" clId="{477BD4DC-6DC8-48DB-B813-A9F665429907}" dt="2026-03-27T16:17:00.564" v="318" actId="1076"/>
          <ac:spMkLst>
            <pc:docMk/>
            <pc:sldMk cId="790129361" sldId="275"/>
            <ac:spMk id="18" creationId="{518F64FC-7BBB-9113-090C-9499FAADADF5}"/>
          </ac:spMkLst>
        </pc:spChg>
        <pc:picChg chg="del">
          <ac:chgData name="ALISON REINA CABRERA" userId="b617bd26-3d59-4730-a711-ab00d688c87b" providerId="ADAL" clId="{477BD4DC-6DC8-48DB-B813-A9F665429907}" dt="2026-03-27T16:15:38.125" v="307" actId="478"/>
          <ac:picMkLst>
            <pc:docMk/>
            <pc:sldMk cId="790129361" sldId="275"/>
            <ac:picMk id="2" creationId="{54BDE400-CE3C-98A9-3B71-C62930D26DCD}"/>
          </ac:picMkLst>
        </pc:picChg>
        <pc:picChg chg="del">
          <ac:chgData name="ALISON REINA CABRERA" userId="b617bd26-3d59-4730-a711-ab00d688c87b" providerId="ADAL" clId="{477BD4DC-6DC8-48DB-B813-A9F665429907}" dt="2026-03-27T16:01:02.884" v="295" actId="478"/>
          <ac:picMkLst>
            <pc:docMk/>
            <pc:sldMk cId="790129361" sldId="275"/>
            <ac:picMk id="4" creationId="{9D297F04-2601-86EE-A46A-74D25591E243}"/>
          </ac:picMkLst>
        </pc:picChg>
        <pc:picChg chg="add mod">
          <ac:chgData name="ALISON REINA CABRERA" userId="b617bd26-3d59-4730-a711-ab00d688c87b" providerId="ADAL" clId="{477BD4DC-6DC8-48DB-B813-A9F665429907}" dt="2026-03-27T16:01:22.325" v="298" actId="1076"/>
          <ac:picMkLst>
            <pc:docMk/>
            <pc:sldMk cId="790129361" sldId="275"/>
            <ac:picMk id="9" creationId="{65B12BFE-F069-5EBA-C4E1-4FD9E31C24FA}"/>
          </ac:picMkLst>
        </pc:picChg>
        <pc:picChg chg="del">
          <ac:chgData name="ALISON REINA CABRERA" userId="b617bd26-3d59-4730-a711-ab00d688c87b" providerId="ADAL" clId="{477BD4DC-6DC8-48DB-B813-A9F665429907}" dt="2026-03-27T16:15:39.192" v="308" actId="478"/>
          <ac:picMkLst>
            <pc:docMk/>
            <pc:sldMk cId="790129361" sldId="275"/>
            <ac:picMk id="11" creationId="{716AA73D-BC9F-6060-F9F9-8F647FD6C8B3}"/>
          </ac:picMkLst>
        </pc:picChg>
        <pc:picChg chg="del">
          <ac:chgData name="ALISON REINA CABRERA" userId="b617bd26-3d59-4730-a711-ab00d688c87b" providerId="ADAL" clId="{477BD4DC-6DC8-48DB-B813-A9F665429907}" dt="2026-03-27T16:02:33.033" v="299" actId="478"/>
          <ac:picMkLst>
            <pc:docMk/>
            <pc:sldMk cId="790129361" sldId="275"/>
            <ac:picMk id="13" creationId="{A8C29653-3982-A1A7-D413-6F817566BD56}"/>
          </ac:picMkLst>
        </pc:picChg>
        <pc:picChg chg="add mod">
          <ac:chgData name="ALISON REINA CABRERA" userId="b617bd26-3d59-4730-a711-ab00d688c87b" providerId="ADAL" clId="{477BD4DC-6DC8-48DB-B813-A9F665429907}" dt="2026-03-27T16:19:40.316" v="331" actId="1076"/>
          <ac:picMkLst>
            <pc:docMk/>
            <pc:sldMk cId="790129361" sldId="275"/>
            <ac:picMk id="16" creationId="{D64F9071-ADA0-39E0-4140-4CBCF221CC74}"/>
          </ac:picMkLst>
        </pc:picChg>
        <pc:picChg chg="add mod">
          <ac:chgData name="ALISON REINA CABRERA" userId="b617bd26-3d59-4730-a711-ab00d688c87b" providerId="ADAL" clId="{477BD4DC-6DC8-48DB-B813-A9F665429907}" dt="2026-03-27T16:17:29.628" v="321" actId="1076"/>
          <ac:picMkLst>
            <pc:docMk/>
            <pc:sldMk cId="790129361" sldId="275"/>
            <ac:picMk id="20" creationId="{CB3D9626-7D48-A637-74D8-031816A73292}"/>
          </ac:picMkLst>
        </pc:picChg>
        <pc:picChg chg="add mod">
          <ac:chgData name="ALISON REINA CABRERA" userId="b617bd26-3d59-4730-a711-ab00d688c87b" providerId="ADAL" clId="{477BD4DC-6DC8-48DB-B813-A9F665429907}" dt="2026-03-27T16:19:33.827" v="330" actId="1076"/>
          <ac:picMkLst>
            <pc:docMk/>
            <pc:sldMk cId="790129361" sldId="275"/>
            <ac:picMk id="22" creationId="{D0EF7A3D-63F9-AC1E-0F40-40FF72BEEE70}"/>
          </ac:picMkLst>
        </pc:picChg>
      </pc:sldChg>
      <pc:sldChg chg="addSp delSp modSp mod">
        <pc:chgData name="ALISON REINA CABRERA" userId="b617bd26-3d59-4730-a711-ab00d688c87b" providerId="ADAL" clId="{477BD4DC-6DC8-48DB-B813-A9F665429907}" dt="2026-03-27T16:22:38.410" v="348" actId="15174"/>
        <pc:sldMkLst>
          <pc:docMk/>
          <pc:sldMk cId="2965404218" sldId="276"/>
        </pc:sldMkLst>
        <pc:spChg chg="add mod">
          <ac:chgData name="ALISON REINA CABRERA" userId="b617bd26-3d59-4730-a711-ab00d688c87b" providerId="ADAL" clId="{477BD4DC-6DC8-48DB-B813-A9F665429907}" dt="2026-03-27T15:53:58.264" v="280"/>
          <ac:spMkLst>
            <pc:docMk/>
            <pc:sldMk cId="2965404218" sldId="276"/>
            <ac:spMk id="2" creationId="{68C5D536-3524-7F57-4B81-B5F6861BC455}"/>
          </ac:spMkLst>
        </pc:spChg>
        <pc:spChg chg="del mod">
          <ac:chgData name="ALISON REINA CABRERA" userId="b617bd26-3d59-4730-a711-ab00d688c87b" providerId="ADAL" clId="{477BD4DC-6DC8-48DB-B813-A9F665429907}" dt="2026-03-27T15:53:57.694" v="279" actId="478"/>
          <ac:spMkLst>
            <pc:docMk/>
            <pc:sldMk cId="2965404218" sldId="276"/>
            <ac:spMk id="17" creationId="{99A93CB0-94C9-2129-A77E-24BE9377B21A}"/>
          </ac:spMkLst>
        </pc:spChg>
        <pc:graphicFrameChg chg="modGraphic">
          <ac:chgData name="ALISON REINA CABRERA" userId="b617bd26-3d59-4730-a711-ab00d688c87b" providerId="ADAL" clId="{477BD4DC-6DC8-48DB-B813-A9F665429907}" dt="2026-03-27T16:22:38.410" v="348" actId="15174"/>
          <ac:graphicFrameMkLst>
            <pc:docMk/>
            <pc:sldMk cId="2965404218" sldId="276"/>
            <ac:graphicFrameMk id="7" creationId="{F640BA72-32B5-CB5E-767A-870A0D923440}"/>
          </ac:graphicFrameMkLst>
        </pc:graphicFrameChg>
        <pc:graphicFrameChg chg="modGraphic">
          <ac:chgData name="ALISON REINA CABRERA" userId="b617bd26-3d59-4730-a711-ab00d688c87b" providerId="ADAL" clId="{477BD4DC-6DC8-48DB-B813-A9F665429907}" dt="2026-03-27T16:22:03.130" v="345" actId="15174"/>
          <ac:graphicFrameMkLst>
            <pc:docMk/>
            <pc:sldMk cId="2965404218" sldId="276"/>
            <ac:graphicFrameMk id="9" creationId="{BD044B2C-9DCF-EE5C-8220-28E3A50846AE}"/>
          </ac:graphicFrameMkLst>
        </pc:graphicFrameChg>
        <pc:graphicFrameChg chg="modGraphic">
          <ac:chgData name="ALISON REINA CABRERA" userId="b617bd26-3d59-4730-a711-ab00d688c87b" providerId="ADAL" clId="{477BD4DC-6DC8-48DB-B813-A9F665429907}" dt="2026-03-27T16:22:14.266" v="346" actId="15174"/>
          <ac:graphicFrameMkLst>
            <pc:docMk/>
            <pc:sldMk cId="2965404218" sldId="276"/>
            <ac:graphicFrameMk id="10" creationId="{FAC5817C-8FB4-D6C9-9267-203ED972AE21}"/>
          </ac:graphicFrameMkLst>
        </pc:graphicFrameChg>
        <pc:graphicFrameChg chg="modGraphic">
          <ac:chgData name="ALISON REINA CABRERA" userId="b617bd26-3d59-4730-a711-ab00d688c87b" providerId="ADAL" clId="{477BD4DC-6DC8-48DB-B813-A9F665429907}" dt="2026-03-27T16:22:24.723" v="347" actId="15174"/>
          <ac:graphicFrameMkLst>
            <pc:docMk/>
            <pc:sldMk cId="2965404218" sldId="276"/>
            <ac:graphicFrameMk id="15" creationId="{4D1D1651-4D3A-3A04-ED26-C8DA5C408D38}"/>
          </ac:graphicFrameMkLst>
        </pc:graphicFrameChg>
      </pc:sldChg>
      <pc:sldChg chg="modSp del mod">
        <pc:chgData name="ALISON REINA CABRERA" userId="b617bd26-3d59-4730-a711-ab00d688c87b" providerId="ADAL" clId="{477BD4DC-6DC8-48DB-B813-A9F665429907}" dt="2026-03-27T15:52:49.552" v="273" actId="47"/>
        <pc:sldMkLst>
          <pc:docMk/>
          <pc:sldMk cId="1038498123" sldId="277"/>
        </pc:sldMkLst>
        <pc:spChg chg="mod">
          <ac:chgData name="ALISON REINA CABRERA" userId="b617bd26-3d59-4730-a711-ab00d688c87b" providerId="ADAL" clId="{477BD4DC-6DC8-48DB-B813-A9F665429907}" dt="2026-03-27T15:50:32.780" v="267" actId="1076"/>
          <ac:spMkLst>
            <pc:docMk/>
            <pc:sldMk cId="1038498123" sldId="277"/>
            <ac:spMk id="3" creationId="{55F5E96E-FB08-4CFC-7132-BA73A5A27A31}"/>
          </ac:spMkLst>
        </pc:spChg>
        <pc:spChg chg="mod">
          <ac:chgData name="ALISON REINA CABRERA" userId="b617bd26-3d59-4730-a711-ab00d688c87b" providerId="ADAL" clId="{477BD4DC-6DC8-48DB-B813-A9F665429907}" dt="2026-03-27T15:47:19.279" v="264" actId="207"/>
          <ac:spMkLst>
            <pc:docMk/>
            <pc:sldMk cId="1038498123" sldId="277"/>
            <ac:spMk id="5" creationId="{BE4371C7-55CE-0167-5576-8A90B0EDD58A}"/>
          </ac:spMkLst>
        </pc:spChg>
        <pc:spChg chg="mod">
          <ac:chgData name="ALISON REINA CABRERA" userId="b617bd26-3d59-4730-a711-ab00d688c87b" providerId="ADAL" clId="{477BD4DC-6DC8-48DB-B813-A9F665429907}" dt="2026-03-26T23:53:06.096" v="112" actId="20577"/>
          <ac:spMkLst>
            <pc:docMk/>
            <pc:sldMk cId="1038498123" sldId="277"/>
            <ac:spMk id="8" creationId="{797CEEF7-429E-93C5-49C1-825EE84955D0}"/>
          </ac:spMkLst>
        </pc:spChg>
        <pc:graphicFrameChg chg="mod modGraphic">
          <ac:chgData name="ALISON REINA CABRERA" userId="b617bd26-3d59-4730-a711-ab00d688c87b" providerId="ADAL" clId="{477BD4DC-6DC8-48DB-B813-A9F665429907}" dt="2026-03-27T15:47:03.638" v="261" actId="1076"/>
          <ac:graphicFrameMkLst>
            <pc:docMk/>
            <pc:sldMk cId="1038498123" sldId="277"/>
            <ac:graphicFrameMk id="4" creationId="{8FDDE2F1-8E42-4E98-1929-4A7F4DDAF74C}"/>
          </ac:graphicFrameMkLst>
        </pc:graphicFrameChg>
      </pc:sldChg>
      <pc:sldChg chg="addSp delSp modSp mod">
        <pc:chgData name="ALISON REINA CABRERA" userId="b617bd26-3d59-4730-a711-ab00d688c87b" providerId="ADAL" clId="{477BD4DC-6DC8-48DB-B813-A9F665429907}" dt="2026-03-27T19:37:26.447" v="404" actId="1076"/>
        <pc:sldMkLst>
          <pc:docMk/>
          <pc:sldMk cId="2302859713" sldId="279"/>
        </pc:sldMkLst>
        <pc:spChg chg="mod">
          <ac:chgData name="ALISON REINA CABRERA" userId="b617bd26-3d59-4730-a711-ab00d688c87b" providerId="ADAL" clId="{477BD4DC-6DC8-48DB-B813-A9F665429907}" dt="2026-03-27T16:28:07.710" v="353" actId="108"/>
          <ac:spMkLst>
            <pc:docMk/>
            <pc:sldMk cId="2302859713" sldId="279"/>
            <ac:spMk id="2" creationId="{59CD596A-4818-A86A-A011-16086A094A30}"/>
          </ac:spMkLst>
        </pc:spChg>
        <pc:spChg chg="mod">
          <ac:chgData name="ALISON REINA CABRERA" userId="b617bd26-3d59-4730-a711-ab00d688c87b" providerId="ADAL" clId="{477BD4DC-6DC8-48DB-B813-A9F665429907}" dt="2026-03-27T16:28:12.693" v="354" actId="108"/>
          <ac:spMkLst>
            <pc:docMk/>
            <pc:sldMk cId="2302859713" sldId="279"/>
            <ac:spMk id="3" creationId="{504D871E-1759-E945-AB48-075AC7BAA190}"/>
          </ac:spMkLst>
        </pc:spChg>
        <pc:spChg chg="mod">
          <ac:chgData name="ALISON REINA CABRERA" userId="b617bd26-3d59-4730-a711-ab00d688c87b" providerId="ADAL" clId="{477BD4DC-6DC8-48DB-B813-A9F665429907}" dt="2026-03-27T16:28:17.101" v="355" actId="108"/>
          <ac:spMkLst>
            <pc:docMk/>
            <pc:sldMk cId="2302859713" sldId="279"/>
            <ac:spMk id="4" creationId="{35EB0EA8-1C5F-AF3D-CB5B-7697698F30DC}"/>
          </ac:spMkLst>
        </pc:spChg>
        <pc:spChg chg="mod">
          <ac:chgData name="ALISON REINA CABRERA" userId="b617bd26-3d59-4730-a711-ab00d688c87b" providerId="ADAL" clId="{477BD4DC-6DC8-48DB-B813-A9F665429907}" dt="2026-03-27T15:53:13.066" v="275" actId="20577"/>
          <ac:spMkLst>
            <pc:docMk/>
            <pc:sldMk cId="2302859713" sldId="279"/>
            <ac:spMk id="8" creationId="{C8835BCB-B6AE-B6DE-1B6A-7551B5E329A1}"/>
          </ac:spMkLst>
        </pc:spChg>
        <pc:spChg chg="mod">
          <ac:chgData name="ALISON REINA CABRERA" userId="b617bd26-3d59-4730-a711-ab00d688c87b" providerId="ADAL" clId="{477BD4DC-6DC8-48DB-B813-A9F665429907}" dt="2026-03-27T19:35:18.039" v="393" actId="1076"/>
          <ac:spMkLst>
            <pc:docMk/>
            <pc:sldMk cId="2302859713" sldId="279"/>
            <ac:spMk id="9" creationId="{A1153FB1-42EC-BBBC-F4C6-E3C7B560324D}"/>
          </ac:spMkLst>
        </pc:spChg>
        <pc:spChg chg="del">
          <ac:chgData name="ALISON REINA CABRERA" userId="b617bd26-3d59-4730-a711-ab00d688c87b" providerId="ADAL" clId="{477BD4DC-6DC8-48DB-B813-A9F665429907}" dt="2026-03-27T15:55:45.503" v="286" actId="478"/>
          <ac:spMkLst>
            <pc:docMk/>
            <pc:sldMk cId="2302859713" sldId="279"/>
            <ac:spMk id="10" creationId="{DBD74F9E-965B-61C4-8134-DC155CACE7E8}"/>
          </ac:spMkLst>
        </pc:spChg>
        <pc:spChg chg="add mod">
          <ac:chgData name="ALISON REINA CABRERA" userId="b617bd26-3d59-4730-a711-ab00d688c87b" providerId="ADAL" clId="{477BD4DC-6DC8-48DB-B813-A9F665429907}" dt="2026-03-27T15:55:46.186" v="287"/>
          <ac:spMkLst>
            <pc:docMk/>
            <pc:sldMk cId="2302859713" sldId="279"/>
            <ac:spMk id="12" creationId="{6B654480-3474-3CA1-839E-D6AABCC5710D}"/>
          </ac:spMkLst>
        </pc:spChg>
        <pc:graphicFrameChg chg="del">
          <ac:chgData name="ALISON REINA CABRERA" userId="b617bd26-3d59-4730-a711-ab00d688c87b" providerId="ADAL" clId="{477BD4DC-6DC8-48DB-B813-A9F665429907}" dt="2026-03-27T15:55:14.521" v="281" actId="478"/>
          <ac:graphicFrameMkLst>
            <pc:docMk/>
            <pc:sldMk cId="2302859713" sldId="279"/>
            <ac:graphicFrameMk id="5" creationId="{78036009-0D5C-150C-9FC3-D077F1D29436}"/>
          </ac:graphicFrameMkLst>
        </pc:graphicFrameChg>
        <pc:graphicFrameChg chg="mod modGraphic">
          <ac:chgData name="ALISON REINA CABRERA" userId="b617bd26-3d59-4730-a711-ab00d688c87b" providerId="ADAL" clId="{477BD4DC-6DC8-48DB-B813-A9F665429907}" dt="2026-03-27T19:34:38.669" v="388" actId="20577"/>
          <ac:graphicFrameMkLst>
            <pc:docMk/>
            <pc:sldMk cId="2302859713" sldId="279"/>
            <ac:graphicFrameMk id="6" creationId="{6CDD88DD-E79F-FBF5-999C-EBBBD9A102D9}"/>
          </ac:graphicFrameMkLst>
        </pc:graphicFrameChg>
        <pc:graphicFrameChg chg="mod modGraphic">
          <ac:chgData name="ALISON REINA CABRERA" userId="b617bd26-3d59-4730-a711-ab00d688c87b" providerId="ADAL" clId="{477BD4DC-6DC8-48DB-B813-A9F665429907}" dt="2026-03-27T19:37:26.447" v="404" actId="1076"/>
          <ac:graphicFrameMkLst>
            <pc:docMk/>
            <pc:sldMk cId="2302859713" sldId="279"/>
            <ac:graphicFrameMk id="7" creationId="{CADCA99C-F92A-0DC5-3B72-468748A55CD5}"/>
          </ac:graphicFrameMkLst>
        </pc:graphicFrameChg>
        <pc:graphicFrameChg chg="add mod modGraphic">
          <ac:chgData name="ALISON REINA CABRERA" userId="b617bd26-3d59-4730-a711-ab00d688c87b" providerId="ADAL" clId="{477BD4DC-6DC8-48DB-B813-A9F665429907}" dt="2026-03-27T16:27:37.402" v="350" actId="15174"/>
          <ac:graphicFrameMkLst>
            <pc:docMk/>
            <pc:sldMk cId="2302859713" sldId="279"/>
            <ac:graphicFrameMk id="11" creationId="{6ADC48BD-FDE4-1A85-6F96-2435B14B8811}"/>
          </ac:graphicFrameMkLst>
        </pc:graphicFrameChg>
      </pc:sldChg>
      <pc:sldChg chg="addSp delSp modSp add mod">
        <pc:chgData name="ALISON REINA CABRERA" userId="b617bd26-3d59-4730-a711-ab00d688c87b" providerId="ADAL" clId="{477BD4DC-6DC8-48DB-B813-A9F665429907}" dt="2026-03-27T19:36:01.969" v="403" actId="20577"/>
        <pc:sldMkLst>
          <pc:docMk/>
          <pc:sldMk cId="472965851" sldId="280"/>
        </pc:sldMkLst>
        <pc:spChg chg="mod">
          <ac:chgData name="ALISON REINA CABRERA" userId="b617bd26-3d59-4730-a711-ab00d688c87b" providerId="ADAL" clId="{477BD4DC-6DC8-48DB-B813-A9F665429907}" dt="2026-03-27T19:35:53.711" v="396" actId="1076"/>
          <ac:spMkLst>
            <pc:docMk/>
            <pc:sldMk cId="472965851" sldId="280"/>
            <ac:spMk id="2" creationId="{1C6D797B-70B9-7965-68D6-9638E3F52BB5}"/>
          </ac:spMkLst>
        </pc:spChg>
        <pc:spChg chg="mod">
          <ac:chgData name="ALISON REINA CABRERA" userId="b617bd26-3d59-4730-a711-ab00d688c87b" providerId="ADAL" clId="{477BD4DC-6DC8-48DB-B813-A9F665429907}" dt="2026-03-27T14:41:39.617" v="157" actId="404"/>
          <ac:spMkLst>
            <pc:docMk/>
            <pc:sldMk cId="472965851" sldId="280"/>
            <ac:spMk id="3" creationId="{6463F8AA-ED39-C191-630E-436C28FF953C}"/>
          </ac:spMkLst>
        </pc:spChg>
        <pc:spChg chg="del">
          <ac:chgData name="ALISON REINA CABRERA" userId="b617bd26-3d59-4730-a711-ab00d688c87b" providerId="ADAL" clId="{477BD4DC-6DC8-48DB-B813-A9F665429907}" dt="2026-03-27T15:51:29.106" v="270" actId="478"/>
          <ac:spMkLst>
            <pc:docMk/>
            <pc:sldMk cId="472965851" sldId="280"/>
            <ac:spMk id="5" creationId="{681FCA38-B34C-91F6-2DC6-AB0EDAB33E04}"/>
          </ac:spMkLst>
        </pc:spChg>
        <pc:spChg chg="add mod">
          <ac:chgData name="ALISON REINA CABRERA" userId="b617bd26-3d59-4730-a711-ab00d688c87b" providerId="ADAL" clId="{477BD4DC-6DC8-48DB-B813-A9F665429907}" dt="2026-03-27T15:51:29.577" v="271"/>
          <ac:spMkLst>
            <pc:docMk/>
            <pc:sldMk cId="472965851" sldId="280"/>
            <ac:spMk id="12" creationId="{66DC1BE6-1E75-58A5-DBCD-625882A67025}"/>
          </ac:spMkLst>
        </pc:spChg>
        <pc:graphicFrameChg chg="del">
          <ac:chgData name="ALISON REINA CABRERA" userId="b617bd26-3d59-4730-a711-ab00d688c87b" providerId="ADAL" clId="{477BD4DC-6DC8-48DB-B813-A9F665429907}" dt="2026-03-27T15:51:18.955" v="268" actId="478"/>
          <ac:graphicFrameMkLst>
            <pc:docMk/>
            <pc:sldMk cId="472965851" sldId="280"/>
            <ac:graphicFrameMk id="4" creationId="{37DED55F-6246-1D01-F748-DED107A66AA7}"/>
          </ac:graphicFrameMkLst>
        </pc:graphicFrameChg>
        <pc:graphicFrameChg chg="del">
          <ac:chgData name="ALISON REINA CABRERA" userId="b617bd26-3d59-4730-a711-ab00d688c87b" providerId="ADAL" clId="{477BD4DC-6DC8-48DB-B813-A9F665429907}" dt="2026-03-26T23:54:43.357" v="116" actId="478"/>
          <ac:graphicFrameMkLst>
            <pc:docMk/>
            <pc:sldMk cId="472965851" sldId="280"/>
            <ac:graphicFrameMk id="6" creationId="{ED6675F7-F9F8-C78F-0370-822CF8D8A0DB}"/>
          </ac:graphicFrameMkLst>
        </pc:graphicFrameChg>
        <pc:graphicFrameChg chg="del">
          <ac:chgData name="ALISON REINA CABRERA" userId="b617bd26-3d59-4730-a711-ab00d688c87b" providerId="ADAL" clId="{477BD4DC-6DC8-48DB-B813-A9F665429907}" dt="2026-03-27T14:54:30.274" v="158" actId="478"/>
          <ac:graphicFrameMkLst>
            <pc:docMk/>
            <pc:sldMk cId="472965851" sldId="280"/>
            <ac:graphicFrameMk id="7" creationId="{F076588E-4ADB-69E2-089E-2F69FE68A4C6}"/>
          </ac:graphicFrameMkLst>
        </pc:graphicFrameChg>
        <pc:graphicFrameChg chg="add mod modGraphic">
          <ac:chgData name="ALISON REINA CABRERA" userId="b617bd26-3d59-4730-a711-ab00d688c87b" providerId="ADAL" clId="{477BD4DC-6DC8-48DB-B813-A9F665429907}" dt="2026-03-27T14:23:37.916" v="153" actId="207"/>
          <ac:graphicFrameMkLst>
            <pc:docMk/>
            <pc:sldMk cId="472965851" sldId="280"/>
            <ac:graphicFrameMk id="9" creationId="{65F7C20F-8661-D786-2356-5E95C56B3420}"/>
          </ac:graphicFrameMkLst>
        </pc:graphicFrameChg>
        <pc:graphicFrameChg chg="add mod modGraphic">
          <ac:chgData name="ALISON REINA CABRERA" userId="b617bd26-3d59-4730-a711-ab00d688c87b" providerId="ADAL" clId="{477BD4DC-6DC8-48DB-B813-A9F665429907}" dt="2026-03-27T15:05:34.232" v="170" actId="113"/>
          <ac:graphicFrameMkLst>
            <pc:docMk/>
            <pc:sldMk cId="472965851" sldId="280"/>
            <ac:graphicFrameMk id="10" creationId="{35BE8E16-8E2F-E137-EBC8-06600A429AF8}"/>
          </ac:graphicFrameMkLst>
        </pc:graphicFrameChg>
        <pc:graphicFrameChg chg="add mod modGraphic">
          <ac:chgData name="ALISON REINA CABRERA" userId="b617bd26-3d59-4730-a711-ab00d688c87b" providerId="ADAL" clId="{477BD4DC-6DC8-48DB-B813-A9F665429907}" dt="2026-03-27T19:36:01.969" v="403" actId="20577"/>
          <ac:graphicFrameMkLst>
            <pc:docMk/>
            <pc:sldMk cId="472965851" sldId="280"/>
            <ac:graphicFrameMk id="11" creationId="{FEB6E836-9CBA-B5CA-D9B1-5704DA14DFD4}"/>
          </ac:graphicFrameMkLst>
        </pc:graphicFrameChg>
      </pc:sldChg>
      <pc:sldChg chg="addSp delSp modSp add mod">
        <pc:chgData name="ALISON REINA CABRERA" userId="b617bd26-3d59-4730-a711-ab00d688c87b" providerId="ADAL" clId="{477BD4DC-6DC8-48DB-B813-A9F665429907}" dt="2026-03-27T19:42:09.356" v="434" actId="20577"/>
        <pc:sldMkLst>
          <pc:docMk/>
          <pc:sldMk cId="841364614" sldId="281"/>
        </pc:sldMkLst>
        <pc:spChg chg="mod">
          <ac:chgData name="ALISON REINA CABRERA" userId="b617bd26-3d59-4730-a711-ab00d688c87b" providerId="ADAL" clId="{477BD4DC-6DC8-48DB-B813-A9F665429907}" dt="2026-03-27T19:37:58.001" v="413" actId="1076"/>
          <ac:spMkLst>
            <pc:docMk/>
            <pc:sldMk cId="841364614" sldId="281"/>
            <ac:spMk id="4" creationId="{F3FE8263-A816-EE40-01D4-14AD7F91C822}"/>
          </ac:spMkLst>
        </pc:spChg>
        <pc:graphicFrameChg chg="add mod">
          <ac:chgData name="ALISON REINA CABRERA" userId="b617bd26-3d59-4730-a711-ab00d688c87b" providerId="ADAL" clId="{477BD4DC-6DC8-48DB-B813-A9F665429907}" dt="2026-03-27T19:37:46.497" v="410" actId="1076"/>
          <ac:graphicFrameMkLst>
            <pc:docMk/>
            <pc:sldMk cId="841364614" sldId="281"/>
            <ac:graphicFrameMk id="5" creationId="{71ED5A83-6B81-2270-D888-83458BCC088A}"/>
          </ac:graphicFrameMkLst>
        </pc:graphicFrameChg>
        <pc:graphicFrameChg chg="del">
          <ac:chgData name="ALISON REINA CABRERA" userId="b617bd26-3d59-4730-a711-ab00d688c87b" providerId="ADAL" clId="{477BD4DC-6DC8-48DB-B813-A9F665429907}" dt="2026-03-27T19:37:31.799" v="406" actId="478"/>
          <ac:graphicFrameMkLst>
            <pc:docMk/>
            <pc:sldMk cId="841364614" sldId="281"/>
            <ac:graphicFrameMk id="7" creationId="{2B1B4C3E-E29B-0307-C7E8-CED0B7A088FB}"/>
          </ac:graphicFrameMkLst>
        </pc:graphicFrameChg>
        <pc:graphicFrameChg chg="add mod modGraphic">
          <ac:chgData name="ALISON REINA CABRERA" userId="b617bd26-3d59-4730-a711-ab00d688c87b" providerId="ADAL" clId="{477BD4DC-6DC8-48DB-B813-A9F665429907}" dt="2026-03-27T19:41:38.581" v="432" actId="14734"/>
          <ac:graphicFrameMkLst>
            <pc:docMk/>
            <pc:sldMk cId="841364614" sldId="281"/>
            <ac:graphicFrameMk id="10" creationId="{24A1CBEF-A48A-B0EE-3F07-3F32CD5CC590}"/>
          </ac:graphicFrameMkLst>
        </pc:graphicFrameChg>
        <pc:graphicFrameChg chg="modGraphic">
          <ac:chgData name="ALISON REINA CABRERA" userId="b617bd26-3d59-4730-a711-ab00d688c87b" providerId="ADAL" clId="{477BD4DC-6DC8-48DB-B813-A9F665429907}" dt="2026-03-27T19:42:09.356" v="434" actId="20577"/>
          <ac:graphicFrameMkLst>
            <pc:docMk/>
            <pc:sldMk cId="841364614" sldId="281"/>
            <ac:graphicFrameMk id="11" creationId="{D2DD99A9-2E8F-262C-6271-AC41C8C18422}"/>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77C3A33-E1D6-4161-3314-2EF8C3A75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9E9199ED-3FDC-C940-6AC5-4D98EB70FF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83D36C-151A-4C7A-AF32-F862C780BF19}" type="datetimeFigureOut">
              <a:rPr lang="es-ES" smtClean="0"/>
              <a:t>27/03/2026</a:t>
            </a:fld>
            <a:endParaRPr lang="es-ES"/>
          </a:p>
        </p:txBody>
      </p:sp>
      <p:sp>
        <p:nvSpPr>
          <p:cNvPr id="4" name="Marcador de pie de página 3">
            <a:extLst>
              <a:ext uri="{FF2B5EF4-FFF2-40B4-BE49-F238E27FC236}">
                <a16:creationId xmlns:a16="http://schemas.microsoft.com/office/drawing/2014/main" id="{A80037BB-B11C-6900-A91C-6372E1CE26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63613E8E-A5BA-9CD2-87A1-E3CB51CBB1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B41CCE-B0E4-4944-AAFA-94EFF9DC7EFB}" type="slidenum">
              <a:rPr lang="es-ES" smtClean="0"/>
              <a:t>‹Nº›</a:t>
            </a:fld>
            <a:endParaRPr lang="es-ES"/>
          </a:p>
        </p:txBody>
      </p:sp>
    </p:spTree>
    <p:extLst>
      <p:ext uri="{BB962C8B-B14F-4D97-AF65-F5344CB8AC3E}">
        <p14:creationId xmlns:p14="http://schemas.microsoft.com/office/powerpoint/2010/main" val="31365304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2B3DE-2547-42F5-858D-6F8A8B035A3A}" type="datetimeFigureOut">
              <a:rPr lang="es-CO" smtClean="0"/>
              <a:t>2026/03/27</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22C52-DBF0-4EED-BFFE-943508295EB0}" type="slidenum">
              <a:rPr lang="es-CO" smtClean="0"/>
              <a:t>‹Nº›</a:t>
            </a:fld>
            <a:endParaRPr lang="es-CO"/>
          </a:p>
        </p:txBody>
      </p:sp>
    </p:spTree>
    <p:extLst>
      <p:ext uri="{BB962C8B-B14F-4D97-AF65-F5344CB8AC3E}">
        <p14:creationId xmlns:p14="http://schemas.microsoft.com/office/powerpoint/2010/main" val="262973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0.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061FB9-809C-7774-09EA-21F79B428A58}"/>
              </a:ext>
            </a:extLst>
          </p:cNvPr>
          <p:cNvSpPr>
            <a:spLocks noGrp="1"/>
          </p:cNvSpPr>
          <p:nvPr>
            <p:ph type="ctrTitle" hasCustomPrompt="1"/>
          </p:nvPr>
        </p:nvSpPr>
        <p:spPr>
          <a:xfrm>
            <a:off x="7191668" y="3112001"/>
            <a:ext cx="3530152" cy="945890"/>
          </a:xfrm>
        </p:spPr>
        <p:txBody>
          <a:bodyPr anchor="b">
            <a:noAutofit/>
          </a:bodyPr>
          <a:lstStyle>
            <a:lvl1pPr algn="ctr">
              <a:defRPr sz="7200" spc="300">
                <a:solidFill>
                  <a:srgbClr val="007934"/>
                </a:solidFill>
                <a:latin typeface="Arial Rounded MT Bold" panose="020F0704030504030204" pitchFamily="34" charset="0"/>
              </a:defRPr>
            </a:lvl1pPr>
          </a:lstStyle>
          <a:p>
            <a:r>
              <a:rPr lang="es-ES" dirty="0"/>
              <a:t>Titular</a:t>
            </a:r>
          </a:p>
        </p:txBody>
      </p:sp>
      <p:sp>
        <p:nvSpPr>
          <p:cNvPr id="3" name="Subtítulo 2">
            <a:extLst>
              <a:ext uri="{FF2B5EF4-FFF2-40B4-BE49-F238E27FC236}">
                <a16:creationId xmlns:a16="http://schemas.microsoft.com/office/drawing/2014/main" id="{D45C09A9-5FC5-FADA-6936-9A9D5E99D606}"/>
              </a:ext>
            </a:extLst>
          </p:cNvPr>
          <p:cNvSpPr>
            <a:spLocks noGrp="1"/>
          </p:cNvSpPr>
          <p:nvPr>
            <p:ph type="subTitle" idx="1"/>
          </p:nvPr>
        </p:nvSpPr>
        <p:spPr>
          <a:xfrm>
            <a:off x="6687127" y="4150253"/>
            <a:ext cx="4507345" cy="653206"/>
          </a:xfrm>
        </p:spPr>
        <p:txBody>
          <a:bodyPr>
            <a:normAutofit/>
          </a:bodyPr>
          <a:lstStyle>
            <a:lvl1pPr marL="0" indent="0" algn="ctr">
              <a:buNone/>
              <a:defRPr sz="2000">
                <a:solidFill>
                  <a:srgbClr val="646363"/>
                </a:solidFill>
                <a:latin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pic>
        <p:nvPicPr>
          <p:cNvPr id="10" name="Gráfico 9">
            <a:extLst>
              <a:ext uri="{FF2B5EF4-FFF2-40B4-BE49-F238E27FC236}">
                <a16:creationId xmlns:a16="http://schemas.microsoft.com/office/drawing/2014/main" id="{98C0D50D-E9DF-6D01-1D08-CD7BDFC40B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097818" y="6106388"/>
            <a:ext cx="3066471" cy="381745"/>
          </a:xfrm>
          <a:prstGeom prst="rect">
            <a:avLst/>
          </a:prstGeom>
        </p:spPr>
      </p:pic>
      <p:pic>
        <p:nvPicPr>
          <p:cNvPr id="14" name="Gráfico 13">
            <a:extLst>
              <a:ext uri="{FF2B5EF4-FFF2-40B4-BE49-F238E27FC236}">
                <a16:creationId xmlns:a16="http://schemas.microsoft.com/office/drawing/2014/main" id="{33B72545-B9CD-5D36-8DD4-FD42CC74469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0"/>
            <a:ext cx="4932218" cy="4932218"/>
          </a:xfrm>
          <a:prstGeom prst="rect">
            <a:avLst/>
          </a:prstGeom>
        </p:spPr>
      </p:pic>
      <p:pic>
        <p:nvPicPr>
          <p:cNvPr id="5" name="Imagen 4" descr="Logotipo&#10;&#10;Descripción generada automáticamente con confianza media">
            <a:extLst>
              <a:ext uri="{FF2B5EF4-FFF2-40B4-BE49-F238E27FC236}">
                <a16:creationId xmlns:a16="http://schemas.microsoft.com/office/drawing/2014/main" id="{FE806B62-F694-A899-C019-2CA50EFD2C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52488" y="1084047"/>
            <a:ext cx="2408512" cy="1088765"/>
          </a:xfrm>
          <a:prstGeom prst="rect">
            <a:avLst/>
          </a:prstGeom>
        </p:spPr>
      </p:pic>
      <p:sp>
        <p:nvSpPr>
          <p:cNvPr id="11" name="Marcador de texto 10">
            <a:extLst>
              <a:ext uri="{FF2B5EF4-FFF2-40B4-BE49-F238E27FC236}">
                <a16:creationId xmlns:a16="http://schemas.microsoft.com/office/drawing/2014/main" id="{EAE3F63F-1B26-F7E0-5131-F2CFE70209B3}"/>
              </a:ext>
            </a:extLst>
          </p:cNvPr>
          <p:cNvSpPr>
            <a:spLocks noGrp="1"/>
          </p:cNvSpPr>
          <p:nvPr>
            <p:ph type="body" sz="quarter" idx="10" hasCustomPrompt="1"/>
          </p:nvPr>
        </p:nvSpPr>
        <p:spPr>
          <a:xfrm>
            <a:off x="9520555" y="5882640"/>
            <a:ext cx="2447925" cy="467360"/>
          </a:xfrm>
        </p:spPr>
        <p:txBody>
          <a:bodyPr>
            <a:noAutofit/>
          </a:bodyPr>
          <a:lstStyle>
            <a:lvl1pPr marL="0" indent="0">
              <a:buNone/>
              <a:defRPr sz="22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stStyle>
          <a:p>
            <a:pPr lvl="0"/>
            <a:r>
              <a:rPr lang="es-ES" dirty="0"/>
              <a:t>Fecha</a:t>
            </a:r>
            <a:endParaRPr lang="es-CO" dirty="0"/>
          </a:p>
        </p:txBody>
      </p:sp>
    </p:spTree>
    <p:extLst>
      <p:ext uri="{BB962C8B-B14F-4D97-AF65-F5344CB8AC3E}">
        <p14:creationId xmlns:p14="http://schemas.microsoft.com/office/powerpoint/2010/main" val="210470602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media con text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2" y="1549666"/>
            <a:ext cx="4878388" cy="4720417"/>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contenido 2">
            <a:extLst>
              <a:ext uri="{FF2B5EF4-FFF2-40B4-BE49-F238E27FC236}">
                <a16:creationId xmlns:a16="http://schemas.microsoft.com/office/drawing/2014/main" id="{5A809D6E-B0A8-721F-B129-C709966D4823}"/>
              </a:ext>
            </a:extLst>
          </p:cNvPr>
          <p:cNvSpPr>
            <a:spLocks noGrp="1"/>
          </p:cNvSpPr>
          <p:nvPr>
            <p:ph idx="14"/>
          </p:nvPr>
        </p:nvSpPr>
        <p:spPr>
          <a:xfrm>
            <a:off x="6256422" y="1549666"/>
            <a:ext cx="5098966" cy="4732449"/>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pic>
        <p:nvPicPr>
          <p:cNvPr id="2" name="Gráfico 1">
            <a:extLst>
              <a:ext uri="{FF2B5EF4-FFF2-40B4-BE49-F238E27FC236}">
                <a16:creationId xmlns:a16="http://schemas.microsoft.com/office/drawing/2014/main" id="{45EE91BF-FCCC-F418-3E01-643AFF19979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5" name="Gráfico 4">
            <a:extLst>
              <a:ext uri="{FF2B5EF4-FFF2-40B4-BE49-F238E27FC236}">
                <a16:creationId xmlns:a16="http://schemas.microsoft.com/office/drawing/2014/main" id="{4400C81B-A1E0-06AD-E424-EC5EA322B3A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6" name="Gráfico 5">
            <a:extLst>
              <a:ext uri="{FF2B5EF4-FFF2-40B4-BE49-F238E27FC236}">
                <a16:creationId xmlns:a16="http://schemas.microsoft.com/office/drawing/2014/main" id="{AF118244-E9DA-945C-55FC-2BC64F12C2B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21518" y="995556"/>
            <a:ext cx="45719" cy="215531"/>
          </a:xfrm>
          <a:prstGeom prst="rect">
            <a:avLst/>
          </a:prstGeom>
        </p:spPr>
      </p:pic>
      <p:sp>
        <p:nvSpPr>
          <p:cNvPr id="7" name="Marcador de texto 3">
            <a:extLst>
              <a:ext uri="{FF2B5EF4-FFF2-40B4-BE49-F238E27FC236}">
                <a16:creationId xmlns:a16="http://schemas.microsoft.com/office/drawing/2014/main" id="{62A37781-C5ED-E88A-61F5-480175882F24}"/>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Capitular</a:t>
            </a:r>
          </a:p>
        </p:txBody>
      </p:sp>
      <p:sp>
        <p:nvSpPr>
          <p:cNvPr id="8" name="Marcador de texto 3">
            <a:extLst>
              <a:ext uri="{FF2B5EF4-FFF2-40B4-BE49-F238E27FC236}">
                <a16:creationId xmlns:a16="http://schemas.microsoft.com/office/drawing/2014/main" id="{8F7CCD05-8EB5-F0F2-558A-2077FFE1E28E}"/>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Tema</a:t>
            </a:r>
          </a:p>
        </p:txBody>
      </p:sp>
    </p:spTree>
    <p:extLst>
      <p:ext uri="{BB962C8B-B14F-4D97-AF65-F5344CB8AC3E}">
        <p14:creationId xmlns:p14="http://schemas.microsoft.com/office/powerpoint/2010/main" val="3534373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A7FEB267-82B4-304E-EB7E-F4A5415585F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72C0A9AE-2CAD-E3BB-2E37-79BBF79AB3D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3" name="Gráfico 2">
            <a:extLst>
              <a:ext uri="{FF2B5EF4-FFF2-40B4-BE49-F238E27FC236}">
                <a16:creationId xmlns:a16="http://schemas.microsoft.com/office/drawing/2014/main" id="{D493240A-96FD-8C6F-C296-042B7656BD79}"/>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21518" y="995556"/>
            <a:ext cx="45719" cy="215531"/>
          </a:xfrm>
          <a:prstGeom prst="rect">
            <a:avLst/>
          </a:prstGeom>
        </p:spPr>
      </p:pic>
      <p:sp>
        <p:nvSpPr>
          <p:cNvPr id="8" name="Marcador de texto 3">
            <a:extLst>
              <a:ext uri="{FF2B5EF4-FFF2-40B4-BE49-F238E27FC236}">
                <a16:creationId xmlns:a16="http://schemas.microsoft.com/office/drawing/2014/main" id="{5AF5092D-DD3D-83AE-6FEC-DCE024593713}"/>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Capitular</a:t>
            </a:r>
          </a:p>
        </p:txBody>
      </p:sp>
      <p:sp>
        <p:nvSpPr>
          <p:cNvPr id="9" name="Marcador de texto 3">
            <a:extLst>
              <a:ext uri="{FF2B5EF4-FFF2-40B4-BE49-F238E27FC236}">
                <a16:creationId xmlns:a16="http://schemas.microsoft.com/office/drawing/2014/main" id="{BF765287-C277-29B9-84EC-8F9D5817BE38}"/>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Tema</a:t>
            </a:r>
          </a:p>
        </p:txBody>
      </p:sp>
    </p:spTree>
    <p:extLst>
      <p:ext uri="{BB962C8B-B14F-4D97-AF65-F5344CB8AC3E}">
        <p14:creationId xmlns:p14="http://schemas.microsoft.com/office/powerpoint/2010/main" val="298020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741945" y="3281808"/>
            <a:ext cx="3932237" cy="573296"/>
          </a:xfrm>
        </p:spPr>
        <p:txBody>
          <a:bodyPr anchor="ctr">
            <a:normAutofit/>
          </a:bodyPr>
          <a:lstStyle>
            <a:lvl1pPr algn="l">
              <a:defRPr sz="4400">
                <a:solidFill>
                  <a:srgbClr val="7AD400"/>
                </a:solidFill>
                <a:latin typeface="Arial Rounded MT Bold" panose="020F0704030504030204" pitchFamily="34" charset="0"/>
              </a:defRPr>
            </a:lvl1pPr>
          </a:lstStyle>
          <a:p>
            <a:r>
              <a:rPr lang="es-ES" dirty="0"/>
              <a:t>Contacto</a:t>
            </a:r>
          </a:p>
        </p:txBody>
      </p:sp>
      <p:sp>
        <p:nvSpPr>
          <p:cNvPr id="4" name="Marcador de texto 3">
            <a:extLst>
              <a:ext uri="{FF2B5EF4-FFF2-40B4-BE49-F238E27FC236}">
                <a16:creationId xmlns:a16="http://schemas.microsoft.com/office/drawing/2014/main" id="{4AF1DB0E-9A2E-1A36-3BCD-0AD495739F3F}"/>
              </a:ext>
            </a:extLst>
          </p:cNvPr>
          <p:cNvSpPr>
            <a:spLocks noGrp="1"/>
          </p:cNvSpPr>
          <p:nvPr>
            <p:ph type="body" sz="half" idx="2" hasCustomPrompt="1"/>
          </p:nvPr>
        </p:nvSpPr>
        <p:spPr>
          <a:xfrm>
            <a:off x="741945" y="4064602"/>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Nombre</a:t>
            </a:r>
          </a:p>
        </p:txBody>
      </p:sp>
      <p:sp>
        <p:nvSpPr>
          <p:cNvPr id="3" name="Marcador de texto 3">
            <a:extLst>
              <a:ext uri="{FF2B5EF4-FFF2-40B4-BE49-F238E27FC236}">
                <a16:creationId xmlns:a16="http://schemas.microsoft.com/office/drawing/2014/main" id="{F2730941-A9D4-593C-A93A-3064988A5850}"/>
              </a:ext>
            </a:extLst>
          </p:cNvPr>
          <p:cNvSpPr>
            <a:spLocks noGrp="1"/>
          </p:cNvSpPr>
          <p:nvPr>
            <p:ph type="body" sz="half" idx="14" hasCustomPrompt="1"/>
          </p:nvPr>
        </p:nvSpPr>
        <p:spPr>
          <a:xfrm>
            <a:off x="741944" y="4602013"/>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Correo</a:t>
            </a:r>
          </a:p>
        </p:txBody>
      </p:sp>
      <p:sp>
        <p:nvSpPr>
          <p:cNvPr id="5" name="Marcador de texto 3">
            <a:extLst>
              <a:ext uri="{FF2B5EF4-FFF2-40B4-BE49-F238E27FC236}">
                <a16:creationId xmlns:a16="http://schemas.microsoft.com/office/drawing/2014/main" id="{9489B8D5-0640-07D5-9EFD-6FCBC5CF9CC9}"/>
              </a:ext>
            </a:extLst>
          </p:cNvPr>
          <p:cNvSpPr>
            <a:spLocks noGrp="1"/>
          </p:cNvSpPr>
          <p:nvPr>
            <p:ph type="body" sz="half" idx="15" hasCustomPrompt="1"/>
          </p:nvPr>
        </p:nvSpPr>
        <p:spPr>
          <a:xfrm>
            <a:off x="741943" y="5144444"/>
            <a:ext cx="4340351" cy="416615"/>
          </a:xfrm>
        </p:spPr>
        <p:txBody>
          <a:bodyPr/>
          <a:lstStyle>
            <a:lvl1pPr marL="0" indent="0">
              <a:buNone/>
              <a:defRPr sz="18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Teléfono</a:t>
            </a:r>
          </a:p>
        </p:txBody>
      </p:sp>
      <p:pic>
        <p:nvPicPr>
          <p:cNvPr id="6" name="Gráfico 5">
            <a:extLst>
              <a:ext uri="{FF2B5EF4-FFF2-40B4-BE49-F238E27FC236}">
                <a16:creationId xmlns:a16="http://schemas.microsoft.com/office/drawing/2014/main" id="{FD817B85-4EC8-130B-49FF-7653FEB833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7" name="Gráfico 6">
            <a:extLst>
              <a:ext uri="{FF2B5EF4-FFF2-40B4-BE49-F238E27FC236}">
                <a16:creationId xmlns:a16="http://schemas.microsoft.com/office/drawing/2014/main" id="{BF6A2CD3-000F-E15D-255B-4D628DB61A0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8" name="Gráfico 7">
            <a:extLst>
              <a:ext uri="{FF2B5EF4-FFF2-40B4-BE49-F238E27FC236}">
                <a16:creationId xmlns:a16="http://schemas.microsoft.com/office/drawing/2014/main" id="{3B255815-4942-EB0C-36AC-D077334C9A2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21518" y="995556"/>
            <a:ext cx="45719" cy="215531"/>
          </a:xfrm>
          <a:prstGeom prst="rect">
            <a:avLst/>
          </a:prstGeom>
        </p:spPr>
      </p:pic>
      <p:sp>
        <p:nvSpPr>
          <p:cNvPr id="9" name="Marcador de texto 3">
            <a:extLst>
              <a:ext uri="{FF2B5EF4-FFF2-40B4-BE49-F238E27FC236}">
                <a16:creationId xmlns:a16="http://schemas.microsoft.com/office/drawing/2014/main" id="{C0A499C9-7FF4-E48C-E156-AF37B9A8B4A9}"/>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Capitular</a:t>
            </a:r>
          </a:p>
        </p:txBody>
      </p:sp>
      <p:sp>
        <p:nvSpPr>
          <p:cNvPr id="11" name="Marcador de texto 3">
            <a:extLst>
              <a:ext uri="{FF2B5EF4-FFF2-40B4-BE49-F238E27FC236}">
                <a16:creationId xmlns:a16="http://schemas.microsoft.com/office/drawing/2014/main" id="{CDA2BEFA-0983-0644-4A6A-AB6E5BBFF795}"/>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Tema</a:t>
            </a:r>
          </a:p>
        </p:txBody>
      </p:sp>
    </p:spTree>
    <p:extLst>
      <p:ext uri="{BB962C8B-B14F-4D97-AF65-F5344CB8AC3E}">
        <p14:creationId xmlns:p14="http://schemas.microsoft.com/office/powerpoint/2010/main" val="260888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3302373" y="1364974"/>
            <a:ext cx="5591634" cy="2371151"/>
          </a:xfrm>
        </p:spPr>
        <p:txBody>
          <a:bodyPr anchor="ctr">
            <a:normAutofit/>
          </a:bodyPr>
          <a:lstStyle>
            <a:lvl1pPr algn="ctr">
              <a:defRPr sz="6600">
                <a:solidFill>
                  <a:srgbClr val="007934"/>
                </a:solidFill>
                <a:latin typeface="Arial Rounded MT Bold" panose="020F0704030504030204" pitchFamily="34" charset="0"/>
              </a:defRPr>
            </a:lvl1pPr>
          </a:lstStyle>
          <a:p>
            <a:r>
              <a:rPr lang="es-ES" dirty="0"/>
              <a:t>¡</a:t>
            </a:r>
            <a:r>
              <a:rPr lang="en-US" dirty="0"/>
              <a:t>G</a:t>
            </a:r>
            <a:r>
              <a:rPr lang="es-ES" dirty="0" err="1"/>
              <a:t>racias</a:t>
            </a:r>
            <a:r>
              <a:rPr lang="es-ES" dirty="0"/>
              <a:t>!</a:t>
            </a:r>
          </a:p>
        </p:txBody>
      </p:sp>
      <p:pic>
        <p:nvPicPr>
          <p:cNvPr id="5" name="Gráfico 4">
            <a:extLst>
              <a:ext uri="{FF2B5EF4-FFF2-40B4-BE49-F238E27FC236}">
                <a16:creationId xmlns:a16="http://schemas.microsoft.com/office/drawing/2014/main" id="{8E0D1618-C1E0-FA36-C109-F9FAC3BA77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0948" y="4477405"/>
            <a:ext cx="2755232" cy="2049243"/>
          </a:xfrm>
          <a:prstGeom prst="rect">
            <a:avLst/>
          </a:prstGeom>
        </p:spPr>
      </p:pic>
      <p:pic>
        <p:nvPicPr>
          <p:cNvPr id="3" name="Gráfico 2">
            <a:extLst>
              <a:ext uri="{FF2B5EF4-FFF2-40B4-BE49-F238E27FC236}">
                <a16:creationId xmlns:a16="http://schemas.microsoft.com/office/drawing/2014/main" id="{01CCFBD0-C9B7-30B0-3F6C-286ABB425AE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4" name="Imagen 3" descr="Logotipo&#10;&#10;Descripción generada automáticamente con confianza media">
            <a:extLst>
              <a:ext uri="{FF2B5EF4-FFF2-40B4-BE49-F238E27FC236}">
                <a16:creationId xmlns:a16="http://schemas.microsoft.com/office/drawing/2014/main" id="{99EC8EEB-B135-46BF-3C80-DA275DC230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67163" y="4296578"/>
            <a:ext cx="2883992" cy="1303705"/>
          </a:xfrm>
          <a:prstGeom prst="rect">
            <a:avLst/>
          </a:prstGeom>
        </p:spPr>
      </p:pic>
    </p:spTree>
    <p:extLst>
      <p:ext uri="{BB962C8B-B14F-4D97-AF65-F5344CB8AC3E}">
        <p14:creationId xmlns:p14="http://schemas.microsoft.com/office/powerpoint/2010/main" val="381306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229B1F5C-4769-B6C6-F508-92F59B1DEDE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62657" y="1921165"/>
            <a:ext cx="6331483" cy="4694471"/>
          </a:xfrm>
          <a:prstGeom prst="rect">
            <a:avLst/>
          </a:prstGeom>
        </p:spPr>
      </p:pic>
      <p:sp>
        <p:nvSpPr>
          <p:cNvPr id="2" name="Título 1">
            <a:extLst>
              <a:ext uri="{FF2B5EF4-FFF2-40B4-BE49-F238E27FC236}">
                <a16:creationId xmlns:a16="http://schemas.microsoft.com/office/drawing/2014/main" id="{DD061FB9-809C-7774-09EA-21F79B428A58}"/>
              </a:ext>
            </a:extLst>
          </p:cNvPr>
          <p:cNvSpPr>
            <a:spLocks noGrp="1"/>
          </p:cNvSpPr>
          <p:nvPr>
            <p:ph type="ctrTitle" hasCustomPrompt="1"/>
          </p:nvPr>
        </p:nvSpPr>
        <p:spPr>
          <a:xfrm>
            <a:off x="1677558" y="3530966"/>
            <a:ext cx="3530152" cy="945890"/>
          </a:xfrm>
        </p:spPr>
        <p:txBody>
          <a:bodyPr anchor="b">
            <a:noAutofit/>
          </a:bodyPr>
          <a:lstStyle>
            <a:lvl1pPr algn="ctr">
              <a:defRPr sz="7200" spc="0">
                <a:solidFill>
                  <a:srgbClr val="007934"/>
                </a:solidFill>
                <a:latin typeface="Arial Rounded MT Bold" panose="020F0704030504030204" pitchFamily="34" charset="0"/>
              </a:defRPr>
            </a:lvl1pPr>
          </a:lstStyle>
          <a:p>
            <a:r>
              <a:rPr lang="es-ES" dirty="0"/>
              <a:t>Titular</a:t>
            </a:r>
          </a:p>
        </p:txBody>
      </p:sp>
      <p:sp>
        <p:nvSpPr>
          <p:cNvPr id="3" name="Subtítulo 2">
            <a:extLst>
              <a:ext uri="{FF2B5EF4-FFF2-40B4-BE49-F238E27FC236}">
                <a16:creationId xmlns:a16="http://schemas.microsoft.com/office/drawing/2014/main" id="{D45C09A9-5FC5-FADA-6936-9A9D5E99D606}"/>
              </a:ext>
            </a:extLst>
          </p:cNvPr>
          <p:cNvSpPr>
            <a:spLocks noGrp="1"/>
          </p:cNvSpPr>
          <p:nvPr>
            <p:ph type="subTitle" idx="1"/>
          </p:nvPr>
        </p:nvSpPr>
        <p:spPr>
          <a:xfrm>
            <a:off x="1188961" y="4642560"/>
            <a:ext cx="4507345" cy="653206"/>
          </a:xfrm>
        </p:spPr>
        <p:txBody>
          <a:bodyPr>
            <a:normAutofit/>
          </a:bodyPr>
          <a:lstStyle>
            <a:lvl1pPr marL="0" indent="0" algn="ctr">
              <a:buNone/>
              <a:defRPr sz="2000">
                <a:solidFill>
                  <a:srgbClr val="646363"/>
                </a:solidFill>
                <a:latin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texto 10">
            <a:extLst>
              <a:ext uri="{FF2B5EF4-FFF2-40B4-BE49-F238E27FC236}">
                <a16:creationId xmlns:a16="http://schemas.microsoft.com/office/drawing/2014/main" id="{71DC6EB3-89D8-2B5A-85D4-37262AB1CC58}"/>
              </a:ext>
            </a:extLst>
          </p:cNvPr>
          <p:cNvSpPr>
            <a:spLocks noGrp="1"/>
          </p:cNvSpPr>
          <p:nvPr>
            <p:ph type="body" sz="quarter" idx="10" hasCustomPrompt="1"/>
          </p:nvPr>
        </p:nvSpPr>
        <p:spPr>
          <a:xfrm>
            <a:off x="9520555" y="5882640"/>
            <a:ext cx="2447925" cy="467360"/>
          </a:xfrm>
        </p:spPr>
        <p:txBody>
          <a:bodyPr>
            <a:noAutofit/>
          </a:bodyPr>
          <a:lstStyle>
            <a:lvl1pPr marL="0" indent="0">
              <a:buNone/>
              <a:defRPr sz="22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stStyle>
          <a:p>
            <a:pPr lvl="0"/>
            <a:r>
              <a:rPr lang="es-ES" dirty="0"/>
              <a:t>Fecha</a:t>
            </a:r>
            <a:endParaRPr lang="es-CO" dirty="0"/>
          </a:p>
        </p:txBody>
      </p:sp>
      <p:pic>
        <p:nvPicPr>
          <p:cNvPr id="5" name="Gráfico 4">
            <a:extLst>
              <a:ext uri="{FF2B5EF4-FFF2-40B4-BE49-F238E27FC236}">
                <a16:creationId xmlns:a16="http://schemas.microsoft.com/office/drawing/2014/main" id="{23BBF306-01E4-9628-65EF-97191763477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097818" y="6106388"/>
            <a:ext cx="3066471" cy="381745"/>
          </a:xfrm>
          <a:prstGeom prst="rect">
            <a:avLst/>
          </a:prstGeom>
        </p:spPr>
      </p:pic>
    </p:spTree>
    <p:extLst>
      <p:ext uri="{BB962C8B-B14F-4D97-AF65-F5344CB8AC3E}">
        <p14:creationId xmlns:p14="http://schemas.microsoft.com/office/powerpoint/2010/main" val="4242811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DA321-8FEB-DC6B-F08F-DDD81059334F}"/>
              </a:ext>
            </a:extLst>
          </p:cNvPr>
          <p:cNvSpPr>
            <a:spLocks noGrp="1"/>
          </p:cNvSpPr>
          <p:nvPr>
            <p:ph type="title" hasCustomPrompt="1"/>
          </p:nvPr>
        </p:nvSpPr>
        <p:spPr>
          <a:xfrm>
            <a:off x="1357169" y="1734328"/>
            <a:ext cx="2948182" cy="951722"/>
          </a:xfrm>
        </p:spPr>
        <p:txBody>
          <a:bodyPr anchor="ctr">
            <a:noAutofit/>
          </a:bodyPr>
          <a:lstStyle>
            <a:lvl1pPr>
              <a:defRPr sz="6600">
                <a:solidFill>
                  <a:srgbClr val="7AD400"/>
                </a:solidFill>
                <a:latin typeface="Arial Rounded MT Bold" panose="020F0704030504030204" pitchFamily="34" charset="0"/>
              </a:defRPr>
            </a:lvl1pPr>
          </a:lstStyle>
          <a:p>
            <a:r>
              <a:rPr lang="es-ES" dirty="0"/>
              <a:t>Titular</a:t>
            </a:r>
          </a:p>
        </p:txBody>
      </p:sp>
      <p:sp>
        <p:nvSpPr>
          <p:cNvPr id="4" name="Marcador de texto 3">
            <a:extLst>
              <a:ext uri="{FF2B5EF4-FFF2-40B4-BE49-F238E27FC236}">
                <a16:creationId xmlns:a16="http://schemas.microsoft.com/office/drawing/2014/main" id="{CC383C43-9B71-8815-57EE-9BBF171DC1C4}"/>
              </a:ext>
            </a:extLst>
          </p:cNvPr>
          <p:cNvSpPr>
            <a:spLocks noGrp="1"/>
          </p:cNvSpPr>
          <p:nvPr>
            <p:ph type="body" sz="half" idx="2"/>
          </p:nvPr>
        </p:nvSpPr>
        <p:spPr>
          <a:xfrm>
            <a:off x="1376218" y="3369740"/>
            <a:ext cx="3574473" cy="2415109"/>
          </a:xfrm>
        </p:spPr>
        <p:txBody>
          <a:bodyPr>
            <a:normAutofit/>
          </a:bodyPr>
          <a:lstStyle>
            <a:lvl1pPr marL="0" indent="0">
              <a:buNone/>
              <a:defRPr sz="20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pic>
        <p:nvPicPr>
          <p:cNvPr id="11" name="Gráfico 10">
            <a:extLst>
              <a:ext uri="{FF2B5EF4-FFF2-40B4-BE49-F238E27FC236}">
                <a16:creationId xmlns:a16="http://schemas.microsoft.com/office/drawing/2014/main" id="{86D7EA86-A326-E2EE-428D-B841877018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20" name="Gráfico 19">
            <a:extLst>
              <a:ext uri="{FF2B5EF4-FFF2-40B4-BE49-F238E27FC236}">
                <a16:creationId xmlns:a16="http://schemas.microsoft.com/office/drawing/2014/main" id="{22C25C18-B47C-3A9C-BA71-B97561ACA51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54582" y="939511"/>
            <a:ext cx="6204374" cy="5369905"/>
          </a:xfrm>
          <a:prstGeom prst="rect">
            <a:avLst/>
          </a:prstGeom>
        </p:spPr>
      </p:pic>
      <p:pic>
        <p:nvPicPr>
          <p:cNvPr id="24" name="Gráfico 23">
            <a:extLst>
              <a:ext uri="{FF2B5EF4-FFF2-40B4-BE49-F238E27FC236}">
                <a16:creationId xmlns:a16="http://schemas.microsoft.com/office/drawing/2014/main" id="{8DD8495B-0686-6295-5CFD-01D997EE1F0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21518" y="995556"/>
            <a:ext cx="45719" cy="215531"/>
          </a:xfrm>
          <a:prstGeom prst="rect">
            <a:avLst/>
          </a:prstGeom>
        </p:spPr>
      </p:pic>
      <p:sp>
        <p:nvSpPr>
          <p:cNvPr id="34" name="Subtítulo 2">
            <a:extLst>
              <a:ext uri="{FF2B5EF4-FFF2-40B4-BE49-F238E27FC236}">
                <a16:creationId xmlns:a16="http://schemas.microsoft.com/office/drawing/2014/main" id="{1BC80DC9-1634-3593-D542-0229D2F3376C}"/>
              </a:ext>
            </a:extLst>
          </p:cNvPr>
          <p:cNvSpPr>
            <a:spLocks noGrp="1"/>
          </p:cNvSpPr>
          <p:nvPr>
            <p:ph type="subTitle" idx="1" hasCustomPrompt="1"/>
          </p:nvPr>
        </p:nvSpPr>
        <p:spPr>
          <a:xfrm>
            <a:off x="1357170" y="2686050"/>
            <a:ext cx="3593522" cy="535132"/>
          </a:xfrm>
        </p:spPr>
        <p:txBody>
          <a:bodyPr>
            <a:normAutofit/>
          </a:bodyPr>
          <a:lstStyle>
            <a:lvl1pPr marL="0" indent="0" algn="l">
              <a:buNone/>
              <a:defRPr sz="3600">
                <a:solidFill>
                  <a:srgbClr val="646363"/>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Titular</a:t>
            </a:r>
          </a:p>
        </p:txBody>
      </p:sp>
      <p:sp>
        <p:nvSpPr>
          <p:cNvPr id="37" name="Marcador de texto 3">
            <a:extLst>
              <a:ext uri="{FF2B5EF4-FFF2-40B4-BE49-F238E27FC236}">
                <a16:creationId xmlns:a16="http://schemas.microsoft.com/office/drawing/2014/main" id="{FD3FED75-5ED2-8C1A-2541-9E6B837C2A65}"/>
              </a:ext>
            </a:extLst>
          </p:cNvPr>
          <p:cNvSpPr>
            <a:spLocks noGrp="1"/>
          </p:cNvSpPr>
          <p:nvPr>
            <p:ph type="body" sz="half" idx="10" hasCustomPrompt="1"/>
          </p:nvPr>
        </p:nvSpPr>
        <p:spPr>
          <a:xfrm>
            <a:off x="836611" y="201662"/>
            <a:ext cx="3574473"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Capitular</a:t>
            </a:r>
          </a:p>
        </p:txBody>
      </p:sp>
      <p:sp>
        <p:nvSpPr>
          <p:cNvPr id="38" name="Marcador de texto 3">
            <a:extLst>
              <a:ext uri="{FF2B5EF4-FFF2-40B4-BE49-F238E27FC236}">
                <a16:creationId xmlns:a16="http://schemas.microsoft.com/office/drawing/2014/main" id="{6E3BB239-284F-32E6-AA16-B15419B9EBFA}"/>
              </a:ext>
            </a:extLst>
          </p:cNvPr>
          <p:cNvSpPr>
            <a:spLocks noGrp="1"/>
          </p:cNvSpPr>
          <p:nvPr>
            <p:ph type="body" sz="half" idx="11" hasCustomPrompt="1"/>
          </p:nvPr>
        </p:nvSpPr>
        <p:spPr>
          <a:xfrm>
            <a:off x="836612" y="766619"/>
            <a:ext cx="3574473"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Tema</a:t>
            </a:r>
          </a:p>
        </p:txBody>
      </p:sp>
    </p:spTree>
    <p:extLst>
      <p:ext uri="{BB962C8B-B14F-4D97-AF65-F5344CB8AC3E}">
        <p14:creationId xmlns:p14="http://schemas.microsoft.com/office/powerpoint/2010/main" val="83444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DA321-8FEB-DC6B-F08F-DDD81059334F}"/>
              </a:ext>
            </a:extLst>
          </p:cNvPr>
          <p:cNvSpPr>
            <a:spLocks noGrp="1"/>
          </p:cNvSpPr>
          <p:nvPr>
            <p:ph type="title" hasCustomPrompt="1"/>
          </p:nvPr>
        </p:nvSpPr>
        <p:spPr>
          <a:xfrm>
            <a:off x="7443643" y="2958958"/>
            <a:ext cx="4186381" cy="951722"/>
          </a:xfrm>
        </p:spPr>
        <p:txBody>
          <a:bodyPr anchor="ctr">
            <a:noAutofit/>
          </a:bodyPr>
          <a:lstStyle>
            <a:lvl1pPr algn="r">
              <a:defRPr sz="7200">
                <a:solidFill>
                  <a:srgbClr val="7AD400"/>
                </a:solidFill>
                <a:latin typeface="Arial Rounded MT Bold" panose="020F0704030504030204" pitchFamily="34" charset="0"/>
              </a:defRPr>
            </a:lvl1pPr>
          </a:lstStyle>
          <a:p>
            <a:r>
              <a:rPr lang="es-ES" dirty="0"/>
              <a:t>Titular</a:t>
            </a:r>
          </a:p>
        </p:txBody>
      </p:sp>
      <p:sp>
        <p:nvSpPr>
          <p:cNvPr id="4" name="Marcador de texto 3">
            <a:extLst>
              <a:ext uri="{FF2B5EF4-FFF2-40B4-BE49-F238E27FC236}">
                <a16:creationId xmlns:a16="http://schemas.microsoft.com/office/drawing/2014/main" id="{CC383C43-9B71-8815-57EE-9BBF171DC1C4}"/>
              </a:ext>
            </a:extLst>
          </p:cNvPr>
          <p:cNvSpPr>
            <a:spLocks noGrp="1"/>
          </p:cNvSpPr>
          <p:nvPr>
            <p:ph type="body" sz="half" idx="2"/>
          </p:nvPr>
        </p:nvSpPr>
        <p:spPr>
          <a:xfrm>
            <a:off x="7357918" y="4735657"/>
            <a:ext cx="4272105" cy="1065068"/>
          </a:xfrm>
        </p:spPr>
        <p:txBody>
          <a:bodyPr>
            <a:normAutofit/>
          </a:bodyPr>
          <a:lstStyle>
            <a:lvl1pPr marL="0" indent="0" algn="r">
              <a:buNone/>
              <a:defRPr sz="20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pic>
        <p:nvPicPr>
          <p:cNvPr id="23" name="Gráfico 22">
            <a:extLst>
              <a:ext uri="{FF2B5EF4-FFF2-40B4-BE49-F238E27FC236}">
                <a16:creationId xmlns:a16="http://schemas.microsoft.com/office/drawing/2014/main" id="{61E352FC-7FF1-1218-F2C8-3600BF673BD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228314" y="4735657"/>
            <a:ext cx="45719" cy="215531"/>
          </a:xfrm>
          <a:prstGeom prst="rect">
            <a:avLst/>
          </a:prstGeom>
        </p:spPr>
      </p:pic>
      <p:pic>
        <p:nvPicPr>
          <p:cNvPr id="24" name="Gráfico 23">
            <a:extLst>
              <a:ext uri="{FF2B5EF4-FFF2-40B4-BE49-F238E27FC236}">
                <a16:creationId xmlns:a16="http://schemas.microsoft.com/office/drawing/2014/main" id="{8DD8495B-0686-6295-5CFD-01D997EE1F0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21518" y="995556"/>
            <a:ext cx="45719" cy="215531"/>
          </a:xfrm>
          <a:prstGeom prst="rect">
            <a:avLst/>
          </a:prstGeom>
        </p:spPr>
      </p:pic>
      <p:sp>
        <p:nvSpPr>
          <p:cNvPr id="31" name="CuadroTexto 30">
            <a:extLst>
              <a:ext uri="{FF2B5EF4-FFF2-40B4-BE49-F238E27FC236}">
                <a16:creationId xmlns:a16="http://schemas.microsoft.com/office/drawing/2014/main" id="{E19B5439-13DE-64E7-DD2C-4EEE1E3BC1E3}"/>
              </a:ext>
            </a:extLst>
          </p:cNvPr>
          <p:cNvSpPr txBox="1"/>
          <p:nvPr userDrawn="1"/>
        </p:nvSpPr>
        <p:spPr>
          <a:xfrm>
            <a:off x="731837" y="742950"/>
            <a:ext cx="1123398" cy="307777"/>
          </a:xfrm>
          <a:prstGeom prst="rect">
            <a:avLst/>
          </a:prstGeom>
          <a:noFill/>
        </p:spPr>
        <p:txBody>
          <a:bodyPr wrap="square" rtlCol="0">
            <a:spAutoFit/>
          </a:bodyPr>
          <a:lstStyle/>
          <a:p>
            <a:r>
              <a:rPr lang="es-ES" sz="1400" dirty="0">
                <a:solidFill>
                  <a:schemeClr val="bg1"/>
                </a:solidFill>
                <a:latin typeface="Calibri bold italic" panose="020F07020304040A0204" pitchFamily="34" charset="0"/>
                <a:ea typeface="Calibri bold italic" panose="020F07020304040A0204" pitchFamily="34" charset="0"/>
                <a:cs typeface="Calibri bold italic" panose="020F07020304040A0204" pitchFamily="34" charset="0"/>
              </a:rPr>
              <a:t>Tema</a:t>
            </a:r>
          </a:p>
        </p:txBody>
      </p:sp>
      <p:sp>
        <p:nvSpPr>
          <p:cNvPr id="30" name="CuadroTexto 29">
            <a:extLst>
              <a:ext uri="{FF2B5EF4-FFF2-40B4-BE49-F238E27FC236}">
                <a16:creationId xmlns:a16="http://schemas.microsoft.com/office/drawing/2014/main" id="{CA6FB961-AC77-55AF-9733-1D368B180251}"/>
              </a:ext>
            </a:extLst>
          </p:cNvPr>
          <p:cNvSpPr txBox="1"/>
          <p:nvPr userDrawn="1"/>
        </p:nvSpPr>
        <p:spPr>
          <a:xfrm>
            <a:off x="750887" y="523875"/>
            <a:ext cx="1123398" cy="307777"/>
          </a:xfrm>
          <a:prstGeom prst="rect">
            <a:avLst/>
          </a:prstGeom>
          <a:noFill/>
        </p:spPr>
        <p:txBody>
          <a:bodyPr wrap="square" rtlCol="0">
            <a:spAutoFit/>
          </a:bodyPr>
          <a:lstStyle/>
          <a:p>
            <a:r>
              <a:rPr lang="es-ES" sz="1400" dirty="0">
                <a:solidFill>
                  <a:schemeClr val="bg1"/>
                </a:solidFill>
                <a:latin typeface="Arial Rounded MT Bold" panose="020F0704030504030204" pitchFamily="34" charset="0"/>
              </a:rPr>
              <a:t>Capitular</a:t>
            </a:r>
          </a:p>
        </p:txBody>
      </p:sp>
      <p:sp>
        <p:nvSpPr>
          <p:cNvPr id="36" name="Subtítulo 2">
            <a:extLst>
              <a:ext uri="{FF2B5EF4-FFF2-40B4-BE49-F238E27FC236}">
                <a16:creationId xmlns:a16="http://schemas.microsoft.com/office/drawing/2014/main" id="{2F076D83-E756-9946-DF7E-0C77040D0933}"/>
              </a:ext>
            </a:extLst>
          </p:cNvPr>
          <p:cNvSpPr>
            <a:spLocks noGrp="1"/>
          </p:cNvSpPr>
          <p:nvPr>
            <p:ph type="subTitle" idx="1" hasCustomPrompt="1"/>
          </p:nvPr>
        </p:nvSpPr>
        <p:spPr>
          <a:xfrm>
            <a:off x="7796463" y="3952377"/>
            <a:ext cx="3833560" cy="783279"/>
          </a:xfrm>
        </p:spPr>
        <p:txBody>
          <a:bodyPr>
            <a:noAutofit/>
          </a:bodyPr>
          <a:lstStyle>
            <a:lvl1pPr marL="0" indent="0" algn="r">
              <a:buNone/>
              <a:defRPr sz="5400">
                <a:solidFill>
                  <a:srgbClr val="646363"/>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Titular</a:t>
            </a:r>
          </a:p>
        </p:txBody>
      </p:sp>
      <p:pic>
        <p:nvPicPr>
          <p:cNvPr id="3" name="Imagen 2" descr="Logotipo&#10;&#10;Descripción generada automáticamente con confianza media">
            <a:extLst>
              <a:ext uri="{FF2B5EF4-FFF2-40B4-BE49-F238E27FC236}">
                <a16:creationId xmlns:a16="http://schemas.microsoft.com/office/drawing/2014/main" id="{BB35C44C-A7F0-1160-478B-8EC8EF1A68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89714" y="677647"/>
            <a:ext cx="2408512" cy="1088765"/>
          </a:xfrm>
          <a:prstGeom prst="rect">
            <a:avLst/>
          </a:prstGeom>
        </p:spPr>
      </p:pic>
    </p:spTree>
    <p:extLst>
      <p:ext uri="{BB962C8B-B14F-4D97-AF65-F5344CB8AC3E}">
        <p14:creationId xmlns:p14="http://schemas.microsoft.com/office/powerpoint/2010/main" val="3554941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con image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507AC3-F5F4-4128-8841-7FB3F5D61B91}"/>
              </a:ext>
            </a:extLst>
          </p:cNvPr>
          <p:cNvSpPr>
            <a:spLocks noGrp="1"/>
          </p:cNvSpPr>
          <p:nvPr>
            <p:ph type="title" hasCustomPrompt="1"/>
          </p:nvPr>
        </p:nvSpPr>
        <p:spPr>
          <a:xfrm>
            <a:off x="6680576" y="1696848"/>
            <a:ext cx="3932237" cy="573296"/>
          </a:xfrm>
        </p:spPr>
        <p:txBody>
          <a:bodyPr anchor="ctr">
            <a:normAutofit/>
          </a:bodyPr>
          <a:lstStyle>
            <a:lvl1pPr algn="ctr">
              <a:defRPr sz="4400">
                <a:solidFill>
                  <a:srgbClr val="7AD400"/>
                </a:solidFill>
                <a:latin typeface="Arial Rounded MT Bold" panose="020F0704030504030204" pitchFamily="34" charset="0"/>
              </a:defRPr>
            </a:lvl1pPr>
          </a:lstStyle>
          <a:p>
            <a:r>
              <a:rPr lang="es-ES" dirty="0"/>
              <a:t>Título</a:t>
            </a:r>
          </a:p>
        </p:txBody>
      </p:sp>
      <p:sp>
        <p:nvSpPr>
          <p:cNvPr id="4" name="Marcador de texto 3">
            <a:extLst>
              <a:ext uri="{FF2B5EF4-FFF2-40B4-BE49-F238E27FC236}">
                <a16:creationId xmlns:a16="http://schemas.microsoft.com/office/drawing/2014/main" id="{4AF1DB0E-9A2E-1A36-3BCD-0AD495739F3F}"/>
              </a:ext>
            </a:extLst>
          </p:cNvPr>
          <p:cNvSpPr>
            <a:spLocks noGrp="1"/>
          </p:cNvSpPr>
          <p:nvPr>
            <p:ph type="body" sz="half" idx="2"/>
          </p:nvPr>
        </p:nvSpPr>
        <p:spPr>
          <a:xfrm>
            <a:off x="6548226" y="2597841"/>
            <a:ext cx="4340351" cy="2479089"/>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15" name="Gráfico 14">
            <a:extLst>
              <a:ext uri="{FF2B5EF4-FFF2-40B4-BE49-F238E27FC236}">
                <a16:creationId xmlns:a16="http://schemas.microsoft.com/office/drawing/2014/main" id="{C0F8ECAD-34FA-4359-2B25-5313EFD02D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467055" y="2696211"/>
            <a:ext cx="45719" cy="215531"/>
          </a:xfrm>
          <a:prstGeom prst="rect">
            <a:avLst/>
          </a:prstGeom>
        </p:spPr>
      </p:pic>
      <p:pic>
        <p:nvPicPr>
          <p:cNvPr id="3" name="Gráfico 2">
            <a:extLst>
              <a:ext uri="{FF2B5EF4-FFF2-40B4-BE49-F238E27FC236}">
                <a16:creationId xmlns:a16="http://schemas.microsoft.com/office/drawing/2014/main" id="{3C561E2F-0342-20DF-F1C0-8CA078FD18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67919" y="142583"/>
            <a:ext cx="832570" cy="832570"/>
          </a:xfrm>
          <a:prstGeom prst="rect">
            <a:avLst/>
          </a:prstGeom>
        </p:spPr>
      </p:pic>
      <p:pic>
        <p:nvPicPr>
          <p:cNvPr id="6" name="Gráfico 5">
            <a:extLst>
              <a:ext uri="{FF2B5EF4-FFF2-40B4-BE49-F238E27FC236}">
                <a16:creationId xmlns:a16="http://schemas.microsoft.com/office/drawing/2014/main" id="{02BF7261-8CFA-D22A-9182-E706DB2AA87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83600" y="6509279"/>
            <a:ext cx="3029181" cy="360753"/>
          </a:xfrm>
          <a:prstGeom prst="rect">
            <a:avLst/>
          </a:prstGeom>
        </p:spPr>
      </p:pic>
      <p:pic>
        <p:nvPicPr>
          <p:cNvPr id="5" name="Gráfico 4">
            <a:extLst>
              <a:ext uri="{FF2B5EF4-FFF2-40B4-BE49-F238E27FC236}">
                <a16:creationId xmlns:a16="http://schemas.microsoft.com/office/drawing/2014/main" id="{CD252447-4017-58AE-A1F5-F29C3BF7C4B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5400000">
            <a:off x="921518" y="995556"/>
            <a:ext cx="45719" cy="215531"/>
          </a:xfrm>
          <a:prstGeom prst="rect">
            <a:avLst/>
          </a:prstGeom>
        </p:spPr>
      </p:pic>
      <p:sp>
        <p:nvSpPr>
          <p:cNvPr id="7" name="Marcador de texto 3">
            <a:extLst>
              <a:ext uri="{FF2B5EF4-FFF2-40B4-BE49-F238E27FC236}">
                <a16:creationId xmlns:a16="http://schemas.microsoft.com/office/drawing/2014/main" id="{0A7D2203-6B0E-B8E9-AC19-063353735F37}"/>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Capitular</a:t>
            </a:r>
          </a:p>
        </p:txBody>
      </p:sp>
      <p:sp>
        <p:nvSpPr>
          <p:cNvPr id="8" name="Marcador de texto 3">
            <a:extLst>
              <a:ext uri="{FF2B5EF4-FFF2-40B4-BE49-F238E27FC236}">
                <a16:creationId xmlns:a16="http://schemas.microsoft.com/office/drawing/2014/main" id="{506333E7-392A-1AC2-2502-5080D32E5CED}"/>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Tema</a:t>
            </a:r>
          </a:p>
        </p:txBody>
      </p:sp>
    </p:spTree>
    <p:extLst>
      <p:ext uri="{BB962C8B-B14F-4D97-AF65-F5344CB8AC3E}">
        <p14:creationId xmlns:p14="http://schemas.microsoft.com/office/powerpoint/2010/main" val="417327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50462" y="1437231"/>
            <a:ext cx="10515600" cy="597401"/>
          </a:xfrm>
        </p:spPr>
        <p:txBody>
          <a:bodyPr>
            <a:normAutofit/>
          </a:bodyPr>
          <a:lstStyle>
            <a:lvl1pPr algn="ctr">
              <a:defRPr sz="4400">
                <a:solidFill>
                  <a:srgbClr val="92D050"/>
                </a:solidFill>
                <a:latin typeface="Arial Rounded MT Bold" panose="020F0704030504030204" pitchFamily="34" charset="0"/>
              </a:defRPr>
            </a:lvl1pPr>
          </a:lstStyle>
          <a:p>
            <a:r>
              <a:rPr lang="es-ES" dirty="0"/>
              <a:t>Título</a:t>
            </a:r>
          </a:p>
        </p:txBody>
      </p:sp>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1888958" y="2189747"/>
            <a:ext cx="8590547" cy="3231022"/>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pic>
        <p:nvPicPr>
          <p:cNvPr id="4" name="Gráfico 3">
            <a:extLst>
              <a:ext uri="{FF2B5EF4-FFF2-40B4-BE49-F238E27FC236}">
                <a16:creationId xmlns:a16="http://schemas.microsoft.com/office/drawing/2014/main" id="{98C47FF6-1408-50BB-6502-76F0E125377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5" name="Gráfico 4">
            <a:extLst>
              <a:ext uri="{FF2B5EF4-FFF2-40B4-BE49-F238E27FC236}">
                <a16:creationId xmlns:a16="http://schemas.microsoft.com/office/drawing/2014/main" id="{844F919F-A7D7-6949-D789-A95AD85A724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10" name="Gráfico 9">
            <a:extLst>
              <a:ext uri="{FF2B5EF4-FFF2-40B4-BE49-F238E27FC236}">
                <a16:creationId xmlns:a16="http://schemas.microsoft.com/office/drawing/2014/main" id="{7055B5E0-743D-1C13-EE65-75428B12719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21518" y="995556"/>
            <a:ext cx="45719" cy="215531"/>
          </a:xfrm>
          <a:prstGeom prst="rect">
            <a:avLst/>
          </a:prstGeom>
        </p:spPr>
      </p:pic>
      <p:sp>
        <p:nvSpPr>
          <p:cNvPr id="11" name="Marcador de texto 3">
            <a:extLst>
              <a:ext uri="{FF2B5EF4-FFF2-40B4-BE49-F238E27FC236}">
                <a16:creationId xmlns:a16="http://schemas.microsoft.com/office/drawing/2014/main" id="{472C1CB5-BA97-84CF-7796-D594CBD73CCB}"/>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Capitular</a:t>
            </a:r>
          </a:p>
        </p:txBody>
      </p:sp>
      <p:sp>
        <p:nvSpPr>
          <p:cNvPr id="14" name="Marcador de texto 3">
            <a:extLst>
              <a:ext uri="{FF2B5EF4-FFF2-40B4-BE49-F238E27FC236}">
                <a16:creationId xmlns:a16="http://schemas.microsoft.com/office/drawing/2014/main" id="{88BDC88B-48F7-CEBC-98B9-AF96AE4F7AFC}"/>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Tema</a:t>
            </a:r>
          </a:p>
        </p:txBody>
      </p:sp>
    </p:spTree>
    <p:extLst>
      <p:ext uri="{BB962C8B-B14F-4D97-AF65-F5344CB8AC3E}">
        <p14:creationId xmlns:p14="http://schemas.microsoft.com/office/powerpoint/2010/main" val="3950041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2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50462" y="1437231"/>
            <a:ext cx="10515600" cy="597401"/>
          </a:xfrm>
        </p:spPr>
        <p:txBody>
          <a:bodyPr>
            <a:normAutofit/>
          </a:bodyPr>
          <a:lstStyle>
            <a:lvl1pPr algn="ctr">
              <a:defRPr sz="4400">
                <a:solidFill>
                  <a:srgbClr val="92D050"/>
                </a:solidFill>
                <a:latin typeface="Arial Rounded MT Bold" panose="020F0704030504030204" pitchFamily="34" charset="0"/>
              </a:defRPr>
            </a:lvl1pPr>
          </a:lstStyle>
          <a:p>
            <a:r>
              <a:rPr lang="es-ES" dirty="0"/>
              <a:t>Título</a:t>
            </a:r>
          </a:p>
        </p:txBody>
      </p:sp>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2" y="2177715"/>
            <a:ext cx="4878388" cy="4092368"/>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contenido 2">
            <a:extLst>
              <a:ext uri="{FF2B5EF4-FFF2-40B4-BE49-F238E27FC236}">
                <a16:creationId xmlns:a16="http://schemas.microsoft.com/office/drawing/2014/main" id="{5A809D6E-B0A8-721F-B129-C709966D4823}"/>
              </a:ext>
            </a:extLst>
          </p:cNvPr>
          <p:cNvSpPr>
            <a:spLocks noGrp="1"/>
          </p:cNvSpPr>
          <p:nvPr>
            <p:ph idx="14"/>
          </p:nvPr>
        </p:nvSpPr>
        <p:spPr>
          <a:xfrm>
            <a:off x="6328610" y="2189747"/>
            <a:ext cx="5026777" cy="4092368"/>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pic>
        <p:nvPicPr>
          <p:cNvPr id="5" name="Gráfico 4">
            <a:extLst>
              <a:ext uri="{FF2B5EF4-FFF2-40B4-BE49-F238E27FC236}">
                <a16:creationId xmlns:a16="http://schemas.microsoft.com/office/drawing/2014/main" id="{9D8A0E84-B84B-2A5F-470D-897D851D76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6" name="Gráfico 5">
            <a:extLst>
              <a:ext uri="{FF2B5EF4-FFF2-40B4-BE49-F238E27FC236}">
                <a16:creationId xmlns:a16="http://schemas.microsoft.com/office/drawing/2014/main" id="{C921300D-0B0C-DCDD-9924-41E76CBB335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7" name="Gráfico 6">
            <a:extLst>
              <a:ext uri="{FF2B5EF4-FFF2-40B4-BE49-F238E27FC236}">
                <a16:creationId xmlns:a16="http://schemas.microsoft.com/office/drawing/2014/main" id="{C9C74AB4-DBC8-7836-D026-EF65B63744B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21518" y="995556"/>
            <a:ext cx="45719" cy="215531"/>
          </a:xfrm>
          <a:prstGeom prst="rect">
            <a:avLst/>
          </a:prstGeom>
        </p:spPr>
      </p:pic>
      <p:sp>
        <p:nvSpPr>
          <p:cNvPr id="8" name="Marcador de texto 3">
            <a:extLst>
              <a:ext uri="{FF2B5EF4-FFF2-40B4-BE49-F238E27FC236}">
                <a16:creationId xmlns:a16="http://schemas.microsoft.com/office/drawing/2014/main" id="{777A6BE3-7528-6662-8FA5-A14E35086832}"/>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Capitular</a:t>
            </a:r>
          </a:p>
        </p:txBody>
      </p:sp>
      <p:sp>
        <p:nvSpPr>
          <p:cNvPr id="10" name="Marcador de texto 3">
            <a:extLst>
              <a:ext uri="{FF2B5EF4-FFF2-40B4-BE49-F238E27FC236}">
                <a16:creationId xmlns:a16="http://schemas.microsoft.com/office/drawing/2014/main" id="{0993DAE8-326A-0AFD-168B-2461AAA031F0}"/>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Tema</a:t>
            </a:r>
          </a:p>
        </p:txBody>
      </p:sp>
    </p:spTree>
    <p:extLst>
      <p:ext uri="{BB962C8B-B14F-4D97-AF65-F5344CB8AC3E}">
        <p14:creationId xmlns:p14="http://schemas.microsoft.com/office/powerpoint/2010/main" val="328882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EBED8F9-3205-23FA-A21A-28D2F61F32B9}"/>
              </a:ext>
            </a:extLst>
          </p:cNvPr>
          <p:cNvSpPr>
            <a:spLocks noGrp="1"/>
          </p:cNvSpPr>
          <p:nvPr>
            <p:ph idx="1"/>
          </p:nvPr>
        </p:nvSpPr>
        <p:spPr>
          <a:xfrm>
            <a:off x="836611" y="1342673"/>
            <a:ext cx="10340725" cy="4927410"/>
          </a:xfrm>
        </p:spPr>
        <p:txBody>
          <a:bodyPr>
            <a:normAutofit/>
          </a:bodyPr>
          <a:lstStyle>
            <a:lvl1pPr>
              <a:defRPr sz="1600">
                <a:solidFill>
                  <a:srgbClr val="646363"/>
                </a:solidFill>
                <a:latin typeface="Calibri regular"/>
              </a:defRPr>
            </a:lvl1pPr>
            <a:lvl2pPr>
              <a:defRPr sz="1400">
                <a:solidFill>
                  <a:srgbClr val="646363"/>
                </a:solidFill>
                <a:latin typeface="Calibri regular"/>
              </a:defRPr>
            </a:lvl2pPr>
            <a:lvl3pPr>
              <a:defRPr sz="1200">
                <a:solidFill>
                  <a:srgbClr val="646363"/>
                </a:solidFill>
                <a:latin typeface="Calibri regular"/>
              </a:defRPr>
            </a:lvl3pPr>
            <a:lvl4pPr>
              <a:defRPr sz="1100">
                <a:solidFill>
                  <a:srgbClr val="646363"/>
                </a:solidFill>
                <a:latin typeface="Calibri regular"/>
              </a:defRPr>
            </a:lvl4pPr>
            <a:lvl5pPr>
              <a:defRPr sz="1100">
                <a:solidFill>
                  <a:srgbClr val="646363"/>
                </a:solidFill>
                <a:latin typeface="Calibri regula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pic>
        <p:nvPicPr>
          <p:cNvPr id="2" name="Gráfico 1">
            <a:extLst>
              <a:ext uri="{FF2B5EF4-FFF2-40B4-BE49-F238E27FC236}">
                <a16:creationId xmlns:a16="http://schemas.microsoft.com/office/drawing/2014/main" id="{E89CFBF5-3199-384A-48CF-5BDAADCC416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FC30D1AA-4784-71A4-F118-8C21DE28A32A}"/>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5" name="Gráfico 4">
            <a:extLst>
              <a:ext uri="{FF2B5EF4-FFF2-40B4-BE49-F238E27FC236}">
                <a16:creationId xmlns:a16="http://schemas.microsoft.com/office/drawing/2014/main" id="{030F6531-87A8-24A2-8418-C0573306E4D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21518" y="995556"/>
            <a:ext cx="45719" cy="215531"/>
          </a:xfrm>
          <a:prstGeom prst="rect">
            <a:avLst/>
          </a:prstGeom>
        </p:spPr>
      </p:pic>
      <p:sp>
        <p:nvSpPr>
          <p:cNvPr id="6" name="Marcador de texto 3">
            <a:extLst>
              <a:ext uri="{FF2B5EF4-FFF2-40B4-BE49-F238E27FC236}">
                <a16:creationId xmlns:a16="http://schemas.microsoft.com/office/drawing/2014/main" id="{87580A36-F0B7-E81A-2D02-872285495BC2}"/>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Capitular</a:t>
            </a:r>
          </a:p>
        </p:txBody>
      </p:sp>
      <p:sp>
        <p:nvSpPr>
          <p:cNvPr id="7" name="Marcador de texto 3">
            <a:extLst>
              <a:ext uri="{FF2B5EF4-FFF2-40B4-BE49-F238E27FC236}">
                <a16:creationId xmlns:a16="http://schemas.microsoft.com/office/drawing/2014/main" id="{D1966D40-20B9-91B7-2C61-4A240FF58172}"/>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Tema</a:t>
            </a:r>
          </a:p>
        </p:txBody>
      </p:sp>
    </p:spTree>
    <p:extLst>
      <p:ext uri="{BB962C8B-B14F-4D97-AF65-F5344CB8AC3E}">
        <p14:creationId xmlns:p14="http://schemas.microsoft.com/office/powerpoint/2010/main" val="2268971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ja con contenedore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06D98-BBBC-DAC4-B637-2BDCFAD2C9AF}"/>
              </a:ext>
            </a:extLst>
          </p:cNvPr>
          <p:cNvSpPr>
            <a:spLocks noGrp="1"/>
          </p:cNvSpPr>
          <p:nvPr>
            <p:ph type="title" hasCustomPrompt="1"/>
          </p:nvPr>
        </p:nvSpPr>
        <p:spPr>
          <a:xfrm>
            <a:off x="836612" y="1329504"/>
            <a:ext cx="10515600" cy="498082"/>
          </a:xfrm>
        </p:spPr>
        <p:txBody>
          <a:bodyPr>
            <a:noAutofit/>
          </a:bodyPr>
          <a:lstStyle>
            <a:lvl1pPr algn="ctr">
              <a:defRPr sz="3600">
                <a:solidFill>
                  <a:srgbClr val="92D050"/>
                </a:solidFill>
                <a:latin typeface="Arial Rounded MT Bold" panose="020F0704030504030204" pitchFamily="34" charset="0"/>
              </a:defRPr>
            </a:lvl1pPr>
          </a:lstStyle>
          <a:p>
            <a:r>
              <a:rPr lang="es-ES" dirty="0"/>
              <a:t>Título</a:t>
            </a:r>
          </a:p>
        </p:txBody>
      </p:sp>
      <p:sp>
        <p:nvSpPr>
          <p:cNvPr id="6" name="Marcador de texto 3">
            <a:extLst>
              <a:ext uri="{FF2B5EF4-FFF2-40B4-BE49-F238E27FC236}">
                <a16:creationId xmlns:a16="http://schemas.microsoft.com/office/drawing/2014/main" id="{5214F85D-043F-5B94-98FF-918E708F6655}"/>
              </a:ext>
            </a:extLst>
          </p:cNvPr>
          <p:cNvSpPr>
            <a:spLocks noGrp="1"/>
          </p:cNvSpPr>
          <p:nvPr>
            <p:ph type="body" sz="half" idx="2"/>
          </p:nvPr>
        </p:nvSpPr>
        <p:spPr>
          <a:xfrm>
            <a:off x="836612" y="2030909"/>
            <a:ext cx="10515600" cy="498082"/>
          </a:xfrm>
        </p:spPr>
        <p:txBody>
          <a:bodyPr/>
          <a:lstStyle>
            <a:lvl1pPr marL="0" indent="0" algn="ctr">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18" name="Marcador de texto 3">
            <a:extLst>
              <a:ext uri="{FF2B5EF4-FFF2-40B4-BE49-F238E27FC236}">
                <a16:creationId xmlns:a16="http://schemas.microsoft.com/office/drawing/2014/main" id="{D3F79702-5D76-FBC9-C46C-8E030D7F820F}"/>
              </a:ext>
            </a:extLst>
          </p:cNvPr>
          <p:cNvSpPr>
            <a:spLocks noGrp="1"/>
          </p:cNvSpPr>
          <p:nvPr>
            <p:ph type="body" sz="half" idx="14"/>
          </p:nvPr>
        </p:nvSpPr>
        <p:spPr>
          <a:xfrm>
            <a:off x="960280" y="3464698"/>
            <a:ext cx="1650574" cy="1191523"/>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19" name="Marcador de texto 3">
            <a:extLst>
              <a:ext uri="{FF2B5EF4-FFF2-40B4-BE49-F238E27FC236}">
                <a16:creationId xmlns:a16="http://schemas.microsoft.com/office/drawing/2014/main" id="{D772DD30-FDC4-EB79-21C0-13AFD1A4B098}"/>
              </a:ext>
            </a:extLst>
          </p:cNvPr>
          <p:cNvSpPr>
            <a:spLocks noGrp="1"/>
          </p:cNvSpPr>
          <p:nvPr>
            <p:ph type="body" sz="half" idx="15"/>
          </p:nvPr>
        </p:nvSpPr>
        <p:spPr>
          <a:xfrm>
            <a:off x="3797174" y="3452562"/>
            <a:ext cx="1650574" cy="1203659"/>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0" name="Marcador de texto 3">
            <a:extLst>
              <a:ext uri="{FF2B5EF4-FFF2-40B4-BE49-F238E27FC236}">
                <a16:creationId xmlns:a16="http://schemas.microsoft.com/office/drawing/2014/main" id="{637CDB89-5ABB-E632-D89D-7C62B065D89F}"/>
              </a:ext>
            </a:extLst>
          </p:cNvPr>
          <p:cNvSpPr>
            <a:spLocks noGrp="1"/>
          </p:cNvSpPr>
          <p:nvPr>
            <p:ph type="body" sz="half" idx="16"/>
          </p:nvPr>
        </p:nvSpPr>
        <p:spPr>
          <a:xfrm>
            <a:off x="6620584" y="3464698"/>
            <a:ext cx="1650574" cy="1191523"/>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1" name="Marcador de texto 3">
            <a:extLst>
              <a:ext uri="{FF2B5EF4-FFF2-40B4-BE49-F238E27FC236}">
                <a16:creationId xmlns:a16="http://schemas.microsoft.com/office/drawing/2014/main" id="{146DE8AC-C2A3-DB84-EFE2-FC902E3B4D1E}"/>
              </a:ext>
            </a:extLst>
          </p:cNvPr>
          <p:cNvSpPr>
            <a:spLocks noGrp="1"/>
          </p:cNvSpPr>
          <p:nvPr>
            <p:ph type="body" sz="half" idx="17"/>
          </p:nvPr>
        </p:nvSpPr>
        <p:spPr>
          <a:xfrm>
            <a:off x="9443994" y="3464698"/>
            <a:ext cx="1650574" cy="1191524"/>
          </a:xfrm>
        </p:spPr>
        <p:txBody>
          <a:bodyPr/>
          <a:lstStyle>
            <a:lvl1pPr marL="0" indent="0">
              <a:buNone/>
              <a:defRPr sz="1600">
                <a:solidFill>
                  <a:srgbClr val="646363"/>
                </a:solidFill>
                <a:latin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2" name="Marcador de texto 3">
            <a:extLst>
              <a:ext uri="{FF2B5EF4-FFF2-40B4-BE49-F238E27FC236}">
                <a16:creationId xmlns:a16="http://schemas.microsoft.com/office/drawing/2014/main" id="{3D618DAC-FA6C-02E9-C44C-CD83C863596E}"/>
              </a:ext>
            </a:extLst>
          </p:cNvPr>
          <p:cNvSpPr>
            <a:spLocks noGrp="1"/>
          </p:cNvSpPr>
          <p:nvPr>
            <p:ph type="body" sz="half" idx="18" hasCustomPrompt="1"/>
          </p:nvPr>
        </p:nvSpPr>
        <p:spPr>
          <a:xfrm>
            <a:off x="2213986" y="4800807"/>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01</a:t>
            </a:r>
          </a:p>
        </p:txBody>
      </p:sp>
      <p:sp>
        <p:nvSpPr>
          <p:cNvPr id="23" name="Marcador de texto 3">
            <a:extLst>
              <a:ext uri="{FF2B5EF4-FFF2-40B4-BE49-F238E27FC236}">
                <a16:creationId xmlns:a16="http://schemas.microsoft.com/office/drawing/2014/main" id="{A967DAD1-DFFE-E3D7-DD7E-8A6FD36817A5}"/>
              </a:ext>
            </a:extLst>
          </p:cNvPr>
          <p:cNvSpPr>
            <a:spLocks noGrp="1"/>
          </p:cNvSpPr>
          <p:nvPr>
            <p:ph type="body" sz="half" idx="19" hasCustomPrompt="1"/>
          </p:nvPr>
        </p:nvSpPr>
        <p:spPr>
          <a:xfrm>
            <a:off x="5050880" y="4788671"/>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02</a:t>
            </a:r>
          </a:p>
        </p:txBody>
      </p:sp>
      <p:sp>
        <p:nvSpPr>
          <p:cNvPr id="24" name="Marcador de texto 3">
            <a:extLst>
              <a:ext uri="{FF2B5EF4-FFF2-40B4-BE49-F238E27FC236}">
                <a16:creationId xmlns:a16="http://schemas.microsoft.com/office/drawing/2014/main" id="{C7F25955-3670-F515-0D08-814B232AE15F}"/>
              </a:ext>
            </a:extLst>
          </p:cNvPr>
          <p:cNvSpPr>
            <a:spLocks noGrp="1"/>
          </p:cNvSpPr>
          <p:nvPr>
            <p:ph type="body" sz="half" idx="20" hasCustomPrompt="1"/>
          </p:nvPr>
        </p:nvSpPr>
        <p:spPr>
          <a:xfrm>
            <a:off x="7856331" y="4788670"/>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03</a:t>
            </a:r>
          </a:p>
        </p:txBody>
      </p:sp>
      <p:sp>
        <p:nvSpPr>
          <p:cNvPr id="25" name="Marcador de texto 3">
            <a:extLst>
              <a:ext uri="{FF2B5EF4-FFF2-40B4-BE49-F238E27FC236}">
                <a16:creationId xmlns:a16="http://schemas.microsoft.com/office/drawing/2014/main" id="{D1A5F168-0E71-B77E-9DE3-63C4F6EEFC1E}"/>
              </a:ext>
            </a:extLst>
          </p:cNvPr>
          <p:cNvSpPr>
            <a:spLocks noGrp="1"/>
          </p:cNvSpPr>
          <p:nvPr>
            <p:ph type="body" sz="half" idx="21" hasCustomPrompt="1"/>
          </p:nvPr>
        </p:nvSpPr>
        <p:spPr>
          <a:xfrm>
            <a:off x="10697700" y="4800807"/>
            <a:ext cx="396868" cy="297071"/>
          </a:xfrm>
        </p:spPr>
        <p:txBody>
          <a:bodyPr/>
          <a:lstStyle>
            <a:lvl1pPr marL="0" indent="0">
              <a:buNone/>
              <a:defRPr sz="16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04</a:t>
            </a:r>
          </a:p>
        </p:txBody>
      </p:sp>
      <p:pic>
        <p:nvPicPr>
          <p:cNvPr id="3" name="Gráfico 2">
            <a:extLst>
              <a:ext uri="{FF2B5EF4-FFF2-40B4-BE49-F238E27FC236}">
                <a16:creationId xmlns:a16="http://schemas.microsoft.com/office/drawing/2014/main" id="{829A6F0A-D935-9DED-763E-D6D90D73232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7919" y="142583"/>
            <a:ext cx="832570" cy="832570"/>
          </a:xfrm>
          <a:prstGeom prst="rect">
            <a:avLst/>
          </a:prstGeom>
        </p:spPr>
      </p:pic>
      <p:pic>
        <p:nvPicPr>
          <p:cNvPr id="4" name="Gráfico 3">
            <a:extLst>
              <a:ext uri="{FF2B5EF4-FFF2-40B4-BE49-F238E27FC236}">
                <a16:creationId xmlns:a16="http://schemas.microsoft.com/office/drawing/2014/main" id="{A6E888B4-BCE0-B86D-73AF-E93B1DB500C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83600" y="6509279"/>
            <a:ext cx="3029181" cy="360753"/>
          </a:xfrm>
          <a:prstGeom prst="rect">
            <a:avLst/>
          </a:prstGeom>
        </p:spPr>
      </p:pic>
      <p:pic>
        <p:nvPicPr>
          <p:cNvPr id="5" name="Gráfico 4">
            <a:extLst>
              <a:ext uri="{FF2B5EF4-FFF2-40B4-BE49-F238E27FC236}">
                <a16:creationId xmlns:a16="http://schemas.microsoft.com/office/drawing/2014/main" id="{0815C34C-1D42-D33B-54D1-1827072501F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21518" y="995556"/>
            <a:ext cx="45719" cy="215531"/>
          </a:xfrm>
          <a:prstGeom prst="rect">
            <a:avLst/>
          </a:prstGeom>
        </p:spPr>
      </p:pic>
      <p:sp>
        <p:nvSpPr>
          <p:cNvPr id="7" name="Marcador de texto 3">
            <a:extLst>
              <a:ext uri="{FF2B5EF4-FFF2-40B4-BE49-F238E27FC236}">
                <a16:creationId xmlns:a16="http://schemas.microsoft.com/office/drawing/2014/main" id="{31F6CA8B-679D-A944-D1B4-03A276EF32B1}"/>
              </a:ext>
            </a:extLst>
          </p:cNvPr>
          <p:cNvSpPr>
            <a:spLocks noGrp="1"/>
          </p:cNvSpPr>
          <p:nvPr>
            <p:ph type="body" sz="half" idx="10" hasCustomPrompt="1"/>
          </p:nvPr>
        </p:nvSpPr>
        <p:spPr>
          <a:xfrm>
            <a:off x="836611" y="201662"/>
            <a:ext cx="8810310" cy="535132"/>
          </a:xfrm>
        </p:spPr>
        <p:txBody>
          <a:bodyPr anchor="b"/>
          <a:lstStyle>
            <a:lvl1pPr marL="0" indent="0">
              <a:buNone/>
              <a:defRPr sz="2200">
                <a:solidFill>
                  <a:srgbClr val="7AD400"/>
                </a:solidFill>
                <a:latin typeface="Arial Rounded MT Bold" panose="020F07040305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Capitular</a:t>
            </a:r>
          </a:p>
        </p:txBody>
      </p:sp>
      <p:sp>
        <p:nvSpPr>
          <p:cNvPr id="8" name="Marcador de texto 3">
            <a:extLst>
              <a:ext uri="{FF2B5EF4-FFF2-40B4-BE49-F238E27FC236}">
                <a16:creationId xmlns:a16="http://schemas.microsoft.com/office/drawing/2014/main" id="{6D09F725-54DB-6E0B-9891-06C11D705826}"/>
              </a:ext>
            </a:extLst>
          </p:cNvPr>
          <p:cNvSpPr>
            <a:spLocks noGrp="1"/>
          </p:cNvSpPr>
          <p:nvPr>
            <p:ph type="body" sz="half" idx="11" hasCustomPrompt="1"/>
          </p:nvPr>
        </p:nvSpPr>
        <p:spPr>
          <a:xfrm>
            <a:off x="836612" y="766619"/>
            <a:ext cx="8810310" cy="284018"/>
          </a:xfrm>
        </p:spPr>
        <p:txBody>
          <a:bodyPr/>
          <a:lstStyle>
            <a:lvl1pPr marL="0" indent="0">
              <a:buNone/>
              <a:defRPr sz="1800">
                <a:solidFill>
                  <a:srgbClr val="7AD400"/>
                </a:solidFill>
                <a:latin typeface="Calibri bold italic" panose="020F07020304040A0204" pitchFamily="34" charset="0"/>
                <a:ea typeface="Calibri bold italic" panose="020F07020304040A0204" pitchFamily="34" charset="0"/>
                <a:cs typeface="Calibri bold italic" panose="020F07020304040A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Tema</a:t>
            </a:r>
          </a:p>
        </p:txBody>
      </p:sp>
    </p:spTree>
    <p:extLst>
      <p:ext uri="{BB962C8B-B14F-4D97-AF65-F5344CB8AC3E}">
        <p14:creationId xmlns:p14="http://schemas.microsoft.com/office/powerpoint/2010/main" val="265395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2000">
              <a:schemeClr val="bg1"/>
            </a:gs>
            <a:gs pos="53000">
              <a:srgbClr val="FFFFFF"/>
            </a:gs>
            <a:gs pos="88000">
              <a:schemeClr val="bg1"/>
            </a:gs>
            <a:gs pos="100000">
              <a:schemeClr val="bg1">
                <a:lumMod val="95000"/>
              </a:schemeClr>
            </a:gs>
          </a:gsLst>
          <a:lin ang="0" scaled="0"/>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5115C9-20CC-ACFF-6FB1-CAA23E92C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D82BD1-1D5D-7B5E-F3EF-DC89494C9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EF9DE00E-77B2-1E93-0808-4CD2D7B24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78E06E-8F37-41AA-9C3D-3453605617DE}" type="datetimeFigureOut">
              <a:rPr lang="es-ES" smtClean="0"/>
              <a:t>27/03/2026</a:t>
            </a:fld>
            <a:endParaRPr lang="es-ES"/>
          </a:p>
        </p:txBody>
      </p:sp>
      <p:sp>
        <p:nvSpPr>
          <p:cNvPr id="5" name="Marcador de pie de página 4">
            <a:extLst>
              <a:ext uri="{FF2B5EF4-FFF2-40B4-BE49-F238E27FC236}">
                <a16:creationId xmlns:a16="http://schemas.microsoft.com/office/drawing/2014/main" id="{522AE8FB-C3E8-C806-285A-97B2C3360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CE187F4-E80F-8AA1-026B-2675D13E2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ED0137-3E57-4958-8EDD-D1CB64DA0871}" type="slidenum">
              <a:rPr lang="es-ES" smtClean="0"/>
              <a:t>‹Nº›</a:t>
            </a:fld>
            <a:endParaRPr lang="es-ES"/>
          </a:p>
        </p:txBody>
      </p:sp>
    </p:spTree>
    <p:extLst>
      <p:ext uri="{BB962C8B-B14F-4D97-AF65-F5344CB8AC3E}">
        <p14:creationId xmlns:p14="http://schemas.microsoft.com/office/powerpoint/2010/main" val="37013987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7" r:id="rId3"/>
    <p:sldLayoutId id="2147483661" r:id="rId4"/>
    <p:sldLayoutId id="2147483656" r:id="rId5"/>
    <p:sldLayoutId id="2147483650" r:id="rId6"/>
    <p:sldLayoutId id="2147483662" r:id="rId7"/>
    <p:sldLayoutId id="2147483663" r:id="rId8"/>
    <p:sldLayoutId id="2147483664" r:id="rId9"/>
    <p:sldLayoutId id="2147483665" r:id="rId10"/>
    <p:sldLayoutId id="2147483655" r:id="rId11"/>
    <p:sldLayoutId id="2147483666"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forma 7">
            <a:extLst>
              <a:ext uri="{FF2B5EF4-FFF2-40B4-BE49-F238E27FC236}">
                <a16:creationId xmlns:a16="http://schemas.microsoft.com/office/drawing/2014/main" id="{DB64619D-3567-CE07-0202-0013C439B73F}"/>
              </a:ext>
            </a:extLst>
          </p:cNvPr>
          <p:cNvSpPr/>
          <p:nvPr/>
        </p:nvSpPr>
        <p:spPr>
          <a:xfrm>
            <a:off x="3029640" y="253"/>
            <a:ext cx="3203778" cy="6378514"/>
          </a:xfrm>
          <a:custGeom>
            <a:avLst/>
            <a:gdLst>
              <a:gd name="connsiteX0" fmla="*/ 0 w 2376588"/>
              <a:gd name="connsiteY0" fmla="*/ 0 h 6142926"/>
              <a:gd name="connsiteX1" fmla="*/ 1251776 w 2376588"/>
              <a:gd name="connsiteY1" fmla="*/ 0 h 6142926"/>
              <a:gd name="connsiteX2" fmla="*/ 2023173 w 2376588"/>
              <a:gd name="connsiteY2" fmla="*/ 1193229 h 6142926"/>
              <a:gd name="connsiteX3" fmla="*/ 2347849 w 2376588"/>
              <a:gd name="connsiteY3" fmla="*/ 2412429 h 6142926"/>
              <a:gd name="connsiteX4" fmla="*/ 2279714 w 2376588"/>
              <a:gd name="connsiteY4" fmla="*/ 3823399 h 6142926"/>
              <a:gd name="connsiteX5" fmla="*/ 1922209 w 2376588"/>
              <a:gd name="connsiteY5" fmla="*/ 4830191 h 6142926"/>
              <a:gd name="connsiteX6" fmla="*/ 926529 w 2376588"/>
              <a:gd name="connsiteY6" fmla="*/ 6142927 h 6142926"/>
              <a:gd name="connsiteX7" fmla="*/ 1869377 w 2376588"/>
              <a:gd name="connsiteY7" fmla="*/ 2681034 h 6142926"/>
              <a:gd name="connsiteX8" fmla="*/ 0 w 2376588"/>
              <a:gd name="connsiteY8" fmla="*/ 0 h 61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6588" h="6142926">
                <a:moveTo>
                  <a:pt x="0" y="0"/>
                </a:moveTo>
                <a:lnTo>
                  <a:pt x="1251776" y="0"/>
                </a:lnTo>
                <a:cubicBezTo>
                  <a:pt x="1481646" y="252095"/>
                  <a:pt x="1787144" y="647002"/>
                  <a:pt x="2023173" y="1193229"/>
                </a:cubicBezTo>
                <a:cubicBezTo>
                  <a:pt x="2121789" y="1421511"/>
                  <a:pt x="2282825" y="1848866"/>
                  <a:pt x="2347849" y="2412429"/>
                </a:cubicBezTo>
                <a:cubicBezTo>
                  <a:pt x="2423096" y="3064764"/>
                  <a:pt x="2332800" y="3580448"/>
                  <a:pt x="2279714" y="3823399"/>
                </a:cubicBezTo>
                <a:cubicBezTo>
                  <a:pt x="2242185" y="3995103"/>
                  <a:pt x="2146935" y="4379786"/>
                  <a:pt x="1922209" y="4830191"/>
                </a:cubicBezTo>
                <a:cubicBezTo>
                  <a:pt x="1622362" y="5431282"/>
                  <a:pt x="1236218" y="5860288"/>
                  <a:pt x="926529" y="6142927"/>
                </a:cubicBezTo>
                <a:cubicBezTo>
                  <a:pt x="1071245" y="5977001"/>
                  <a:pt x="2241741" y="4587113"/>
                  <a:pt x="1869377" y="2681034"/>
                </a:cubicBezTo>
                <a:cubicBezTo>
                  <a:pt x="1536637" y="977583"/>
                  <a:pt x="220599" y="135890"/>
                  <a:pt x="0" y="0"/>
                </a:cubicBezTo>
                <a:close/>
              </a:path>
            </a:pathLst>
          </a:custGeom>
          <a:solidFill>
            <a:srgbClr val="7AD400"/>
          </a:solidFill>
          <a:ln w="0" cap="flat">
            <a:noFill/>
            <a:prstDash val="solid"/>
            <a:miter/>
          </a:ln>
        </p:spPr>
        <p:txBody>
          <a:bodyPr rtlCol="0" anchor="ctr"/>
          <a:lstStyle/>
          <a:p>
            <a:endParaRPr lang="es-CO"/>
          </a:p>
        </p:txBody>
      </p:sp>
      <p:pic>
        <p:nvPicPr>
          <p:cNvPr id="9" name="Imagen 8">
            <a:extLst>
              <a:ext uri="{FF2B5EF4-FFF2-40B4-BE49-F238E27FC236}">
                <a16:creationId xmlns:a16="http://schemas.microsoft.com/office/drawing/2014/main" id="{B7D131B4-1FE9-3D73-705A-DB427F39A638}"/>
              </a:ext>
            </a:extLst>
          </p:cNvPr>
          <p:cNvPicPr>
            <a:picLocks noChangeAspect="1"/>
          </p:cNvPicPr>
          <p:nvPr/>
        </p:nvPicPr>
        <p:blipFill rotWithShape="1">
          <a:blip r:embed="rId2">
            <a:extLst>
              <a:ext uri="{28A0092B-C50C-407E-A947-70E740481C1C}">
                <a14:useLocalDpi xmlns:a14="http://schemas.microsoft.com/office/drawing/2010/main" val="0"/>
              </a:ext>
            </a:extLst>
          </a:blip>
          <a:srcRect l="9121" r="3643"/>
          <a:stretch/>
        </p:blipFill>
        <p:spPr>
          <a:xfrm>
            <a:off x="0" y="0"/>
            <a:ext cx="5794872" cy="6858000"/>
          </a:xfrm>
          <a:prstGeom prst="flowChartDelay">
            <a:avLst/>
          </a:prstGeom>
        </p:spPr>
      </p:pic>
      <p:sp>
        <p:nvSpPr>
          <p:cNvPr id="3" name="Título 2">
            <a:extLst>
              <a:ext uri="{FF2B5EF4-FFF2-40B4-BE49-F238E27FC236}">
                <a16:creationId xmlns:a16="http://schemas.microsoft.com/office/drawing/2014/main" id="{425DD228-2F73-6E56-9F6D-4DA66531A38E}"/>
              </a:ext>
            </a:extLst>
          </p:cNvPr>
          <p:cNvSpPr txBox="1">
            <a:spLocks/>
          </p:cNvSpPr>
          <p:nvPr/>
        </p:nvSpPr>
        <p:spPr>
          <a:xfrm>
            <a:off x="6183069" y="2442045"/>
            <a:ext cx="5958582" cy="197391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7200" kern="1200">
                <a:solidFill>
                  <a:srgbClr val="7AD400"/>
                </a:solidFill>
                <a:latin typeface="Arial Rounded MT Bold" panose="020F0704030504030204" pitchFamily="34" charset="0"/>
                <a:ea typeface="+mj-ea"/>
                <a:cs typeface="+mj-cs"/>
              </a:defRPr>
            </a:lvl1pPr>
          </a:lstStyle>
          <a:p>
            <a:pPr algn="ctr"/>
            <a:r>
              <a:rPr lang="es-ES" sz="2400" b="1" dirty="0"/>
              <a:t>Informe seguimiento a la ejecución del plan de inversiones regulatorio año 2025.</a:t>
            </a:r>
          </a:p>
        </p:txBody>
      </p:sp>
      <p:sp>
        <p:nvSpPr>
          <p:cNvPr id="4" name="Rectángulo 3">
            <a:extLst>
              <a:ext uri="{FF2B5EF4-FFF2-40B4-BE49-F238E27FC236}">
                <a16:creationId xmlns:a16="http://schemas.microsoft.com/office/drawing/2014/main" id="{0ABD034F-D009-E6A1-DA2F-083093263628}"/>
              </a:ext>
            </a:extLst>
          </p:cNvPr>
          <p:cNvSpPr/>
          <p:nvPr/>
        </p:nvSpPr>
        <p:spPr>
          <a:xfrm>
            <a:off x="7017488" y="4635795"/>
            <a:ext cx="520996" cy="446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294962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8CA8152D-0A88-964C-3C57-002EE770167B}"/>
              </a:ext>
            </a:extLst>
          </p:cNvPr>
          <p:cNvSpPr>
            <a:spLocks noGrp="1"/>
          </p:cNvSpPr>
          <p:nvPr>
            <p:ph type="body" sz="half" idx="10"/>
          </p:nvPr>
        </p:nvSpPr>
        <p:spPr>
          <a:xfrm>
            <a:off x="850462" y="361151"/>
            <a:ext cx="8810310" cy="535132"/>
          </a:xfrm>
        </p:spPr>
        <p:txBody>
          <a:bodyPr>
            <a:normAutofit/>
          </a:bodyPr>
          <a:lstStyle/>
          <a:p>
            <a:r>
              <a:rPr lang="es-ES" sz="3200" dirty="0"/>
              <a:t>Resumen Ejecutivo.</a:t>
            </a:r>
            <a:endParaRPr lang="es-CO" sz="3200" dirty="0"/>
          </a:p>
        </p:txBody>
      </p:sp>
      <p:sp>
        <p:nvSpPr>
          <p:cNvPr id="2" name="Marcador de contenido 6">
            <a:extLst>
              <a:ext uri="{FF2B5EF4-FFF2-40B4-BE49-F238E27FC236}">
                <a16:creationId xmlns:a16="http://schemas.microsoft.com/office/drawing/2014/main" id="{966280BC-9778-847E-6CD4-F364246C50B9}"/>
              </a:ext>
            </a:extLst>
          </p:cNvPr>
          <p:cNvSpPr>
            <a:spLocks noGrp="1"/>
          </p:cNvSpPr>
          <p:nvPr>
            <p:ph idx="1"/>
          </p:nvPr>
        </p:nvSpPr>
        <p:spPr>
          <a:xfrm>
            <a:off x="850461" y="1382816"/>
            <a:ext cx="10501029" cy="4768602"/>
          </a:xfrm>
        </p:spPr>
        <p:txBody>
          <a:bodyPr>
            <a:normAutofit lnSpcReduction="10000"/>
          </a:bodyPr>
          <a:lstStyle/>
          <a:p>
            <a:pPr marL="0" indent="0" algn="just">
              <a:buNone/>
            </a:pPr>
            <a:r>
              <a:rPr lang="es-ES" sz="2000" dirty="0">
                <a:latin typeface="Calibri" panose="020F0502020204030204" pitchFamily="34" charset="0"/>
                <a:ea typeface="Calibri" panose="020F0502020204030204" pitchFamily="34" charset="0"/>
                <a:cs typeface="Calibri" panose="020F0502020204030204" pitchFamily="34" charset="0"/>
              </a:rPr>
              <a:t>EPM presentó a la CREG el ajuste al plan de inversiones correspondiente al periodo 2023 – 2027, el cual fue aprobado mediante las Resoluciones CREG 501-066 de 2024 y CREG 501-112 de 2024, este plan contiene 69 proyectos por un valor de 2,355,542 MCOP, enfocados en 4 frentes principales expansión (50%), reposición (39%), calidad (6%) y reducción y mantenimiento de pérdidas (4%). Específicamente para el año 2025 se aprobaron 553,873 MCOP de los cuales entraron en operación 494,535 MCOP (89.29%) y salieron de operación como BRAFO 111,110 MCOP. </a:t>
            </a:r>
          </a:p>
          <a:p>
            <a:pPr marL="0" indent="0" algn="just">
              <a:buNone/>
            </a:pPr>
            <a:endParaRPr lang="es-ES" sz="20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s-ES" sz="2000" dirty="0">
                <a:latin typeface="Calibri" panose="020F0502020204030204" pitchFamily="34" charset="0"/>
                <a:ea typeface="Calibri" panose="020F0502020204030204" pitchFamily="34" charset="0"/>
                <a:cs typeface="Calibri" panose="020F0502020204030204" pitchFamily="34" charset="0"/>
              </a:rPr>
              <a:t>En cuanto a los indicadores de calidad del servicio, para el año 2025 se logró un SAIDI (duración promedio por usuario, de las interrupciones del servicio en el año) de 9.14 horas, correspondiente al 91.2% de la meta establecida en 10.02 horas. Por su parte, para el indicador SAIFI (frecuencia promedio por usuario, de las interrupciones del servicio en el año) se logró un valor de 5.68 veces, correspondiente al 63.1% de la meta establecida en 9.00 veces. Para ambos indicadores, el cumplimiento se da si se logra un valor menor o igual al de la meta, es decir, entre más bajo sea el valor logrado significa que la calidad del servicio es mejor. Adicionalmente, si se logra un valor por debajo del 99.5% de la meta, el Operador de Red obtiene un incentivo económico positivo. En consecuencia, para ambos indicadores SAIDI y SAIFI, EPM cumplió con las metas establecidas logrando dichos incentivos. </a:t>
            </a:r>
            <a:endParaRPr lang="es-CO"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9895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1DC33F49-FC2E-1BBB-409E-822F1A524BBC}"/>
              </a:ext>
            </a:extLst>
          </p:cNvPr>
          <p:cNvSpPr>
            <a:spLocks noGrp="1"/>
          </p:cNvSpPr>
          <p:nvPr>
            <p:ph type="body" sz="half" idx="10"/>
          </p:nvPr>
        </p:nvSpPr>
        <p:spPr>
          <a:xfrm>
            <a:off x="753692" y="355345"/>
            <a:ext cx="8810310" cy="535132"/>
          </a:xfrm>
        </p:spPr>
        <p:txBody>
          <a:bodyPr>
            <a:normAutofit/>
          </a:bodyPr>
          <a:lstStyle/>
          <a:p>
            <a:r>
              <a:rPr lang="es-ES" sz="3200" dirty="0"/>
              <a:t>Principales indicadores.</a:t>
            </a:r>
            <a:endParaRPr lang="es-CO" sz="3200" dirty="0"/>
          </a:p>
        </p:txBody>
      </p:sp>
      <p:sp>
        <p:nvSpPr>
          <p:cNvPr id="3" name="CuadroTexto 2">
            <a:extLst>
              <a:ext uri="{FF2B5EF4-FFF2-40B4-BE49-F238E27FC236}">
                <a16:creationId xmlns:a16="http://schemas.microsoft.com/office/drawing/2014/main" id="{FF1B89E8-AF93-10CD-0576-6128C8AF8D36}"/>
              </a:ext>
            </a:extLst>
          </p:cNvPr>
          <p:cNvSpPr txBox="1"/>
          <p:nvPr/>
        </p:nvSpPr>
        <p:spPr>
          <a:xfrm>
            <a:off x="3275613" y="4718379"/>
            <a:ext cx="1960793" cy="369332"/>
          </a:xfrm>
          <a:prstGeom prst="rect">
            <a:avLst/>
          </a:prstGeom>
          <a:noFill/>
        </p:spPr>
        <p:txBody>
          <a:bodyPr wrap="none" rtlCol="0">
            <a:spAutoFit/>
          </a:bodyPr>
          <a:lstStyle/>
          <a:p>
            <a:r>
              <a:rPr lang="es-CO" dirty="0">
                <a:solidFill>
                  <a:srgbClr val="646363"/>
                </a:solidFill>
                <a:latin typeface="Calibri regular"/>
              </a:rPr>
              <a:t>2,954,722 </a:t>
            </a:r>
            <a:r>
              <a:rPr lang="es-CO" b="1" dirty="0">
                <a:solidFill>
                  <a:srgbClr val="646363"/>
                </a:solidFill>
                <a:latin typeface="Calibri regular"/>
              </a:rPr>
              <a:t>usuarios</a:t>
            </a:r>
          </a:p>
        </p:txBody>
      </p:sp>
      <p:sp>
        <p:nvSpPr>
          <p:cNvPr id="5" name="CuadroTexto 4">
            <a:extLst>
              <a:ext uri="{FF2B5EF4-FFF2-40B4-BE49-F238E27FC236}">
                <a16:creationId xmlns:a16="http://schemas.microsoft.com/office/drawing/2014/main" id="{14ABD7A1-4742-19BB-26D7-FA85B96E61C9}"/>
              </a:ext>
            </a:extLst>
          </p:cNvPr>
          <p:cNvSpPr txBox="1"/>
          <p:nvPr/>
        </p:nvSpPr>
        <p:spPr>
          <a:xfrm>
            <a:off x="3275613" y="1873404"/>
            <a:ext cx="2820387" cy="923330"/>
          </a:xfrm>
          <a:prstGeom prst="rect">
            <a:avLst/>
          </a:prstGeom>
          <a:noFill/>
        </p:spPr>
        <p:txBody>
          <a:bodyPr wrap="none" rtlCol="0">
            <a:spAutoFit/>
          </a:bodyPr>
          <a:lstStyle/>
          <a:p>
            <a:r>
              <a:rPr lang="es-ES" b="1" dirty="0">
                <a:solidFill>
                  <a:srgbClr val="646363"/>
                </a:solidFill>
                <a:latin typeface="Calibri regular"/>
              </a:rPr>
              <a:t>Demanda:</a:t>
            </a:r>
            <a:endParaRPr lang="es-CO" b="1" dirty="0">
              <a:solidFill>
                <a:srgbClr val="646363"/>
              </a:solidFill>
              <a:latin typeface="Calibri regular"/>
            </a:endParaRPr>
          </a:p>
          <a:p>
            <a:r>
              <a:rPr lang="es-CO" dirty="0">
                <a:solidFill>
                  <a:srgbClr val="646363"/>
                </a:solidFill>
                <a:latin typeface="Calibri regular"/>
              </a:rPr>
              <a:t>9,221 GWh energía</a:t>
            </a:r>
          </a:p>
          <a:p>
            <a:r>
              <a:rPr lang="es-CO" dirty="0">
                <a:solidFill>
                  <a:srgbClr val="646363"/>
                </a:solidFill>
                <a:latin typeface="Calibri regular"/>
              </a:rPr>
              <a:t>1,826 MW Potencia máxima</a:t>
            </a:r>
          </a:p>
        </p:txBody>
      </p:sp>
      <p:sp>
        <p:nvSpPr>
          <p:cNvPr id="12" name="CuadroTexto 11">
            <a:extLst>
              <a:ext uri="{FF2B5EF4-FFF2-40B4-BE49-F238E27FC236}">
                <a16:creationId xmlns:a16="http://schemas.microsoft.com/office/drawing/2014/main" id="{13B76CFA-D5E4-658A-E47B-0DD8C129655A}"/>
              </a:ext>
            </a:extLst>
          </p:cNvPr>
          <p:cNvSpPr txBox="1"/>
          <p:nvPr/>
        </p:nvSpPr>
        <p:spPr>
          <a:xfrm>
            <a:off x="8604229" y="4395213"/>
            <a:ext cx="1796133" cy="646331"/>
          </a:xfrm>
          <a:prstGeom prst="rect">
            <a:avLst/>
          </a:prstGeom>
          <a:noFill/>
        </p:spPr>
        <p:txBody>
          <a:bodyPr wrap="none" rtlCol="0">
            <a:spAutoFit/>
          </a:bodyPr>
          <a:lstStyle/>
          <a:p>
            <a:r>
              <a:rPr kumimoji="0" lang="es-ES" b="1" i="0" u="none" strike="noStrike" kern="1200" cap="none" spc="0" normalizeH="0" baseline="0" noProof="0" dirty="0">
                <a:ln>
                  <a:noFill/>
                </a:ln>
                <a:solidFill>
                  <a:srgbClr val="646363"/>
                </a:solidFill>
                <a:effectLst/>
                <a:uLnTx/>
                <a:uFillTx/>
                <a:latin typeface="Calibri regular"/>
                <a:ea typeface="+mn-ea"/>
                <a:cs typeface="+mn-cs"/>
              </a:rPr>
              <a:t>SAIDI: </a:t>
            </a:r>
            <a:r>
              <a:rPr lang="es-ES" dirty="0">
                <a:solidFill>
                  <a:srgbClr val="646363"/>
                </a:solidFill>
                <a:latin typeface="Calibri regular"/>
              </a:rPr>
              <a:t>9.14</a:t>
            </a:r>
            <a:r>
              <a:rPr kumimoji="0" lang="es-ES" b="0" i="0" u="none" strike="noStrike" kern="1200" cap="none" spc="0" normalizeH="0" baseline="0" noProof="0" dirty="0">
                <a:ln>
                  <a:noFill/>
                </a:ln>
                <a:solidFill>
                  <a:srgbClr val="646363"/>
                </a:solidFill>
                <a:effectLst/>
                <a:uLnTx/>
                <a:uFillTx/>
                <a:latin typeface="Calibri regular"/>
                <a:ea typeface="+mn-ea"/>
                <a:cs typeface="+mn-cs"/>
              </a:rPr>
              <a:t> horas</a:t>
            </a:r>
          </a:p>
          <a:p>
            <a:r>
              <a:rPr lang="es-ES" b="1" dirty="0">
                <a:solidFill>
                  <a:srgbClr val="646363"/>
                </a:solidFill>
                <a:latin typeface="Calibri regular"/>
              </a:rPr>
              <a:t>SAIFI: </a:t>
            </a:r>
            <a:r>
              <a:rPr lang="es-ES" dirty="0">
                <a:solidFill>
                  <a:srgbClr val="646363"/>
                </a:solidFill>
                <a:latin typeface="Calibri regular"/>
              </a:rPr>
              <a:t>5.68 veces</a:t>
            </a:r>
            <a:endParaRPr lang="es-ES" dirty="0"/>
          </a:p>
        </p:txBody>
      </p:sp>
      <p:sp>
        <p:nvSpPr>
          <p:cNvPr id="14" name="CuadroTexto 13">
            <a:extLst>
              <a:ext uri="{FF2B5EF4-FFF2-40B4-BE49-F238E27FC236}">
                <a16:creationId xmlns:a16="http://schemas.microsoft.com/office/drawing/2014/main" id="{11A1879C-1459-4CD1-391C-45EA6DADB97F}"/>
              </a:ext>
            </a:extLst>
          </p:cNvPr>
          <p:cNvSpPr txBox="1"/>
          <p:nvPr/>
        </p:nvSpPr>
        <p:spPr>
          <a:xfrm>
            <a:off x="8604229" y="2011904"/>
            <a:ext cx="3176646" cy="646331"/>
          </a:xfrm>
          <a:prstGeom prst="rect">
            <a:avLst/>
          </a:prstGeom>
          <a:noFill/>
        </p:spPr>
        <p:txBody>
          <a:bodyPr wrap="square" rtlCol="0">
            <a:spAutoFit/>
          </a:bodyPr>
          <a:lstStyle/>
          <a:p>
            <a:r>
              <a:rPr lang="es-CO" b="1" dirty="0">
                <a:solidFill>
                  <a:srgbClr val="646363"/>
                </a:solidFill>
                <a:latin typeface="Calibri regular"/>
              </a:rPr>
              <a:t>Solicitud de conexiones </a:t>
            </a:r>
            <a:r>
              <a:rPr lang="es-CO" dirty="0">
                <a:solidFill>
                  <a:srgbClr val="646363"/>
                </a:solidFill>
                <a:latin typeface="Calibri regular"/>
              </a:rPr>
              <a:t>recibidas: 87,008 </a:t>
            </a:r>
          </a:p>
        </p:txBody>
      </p:sp>
      <p:sp>
        <p:nvSpPr>
          <p:cNvPr id="6" name="Elipse 5">
            <a:extLst>
              <a:ext uri="{FF2B5EF4-FFF2-40B4-BE49-F238E27FC236}">
                <a16:creationId xmlns:a16="http://schemas.microsoft.com/office/drawing/2014/main" id="{00E57E23-7D34-47B3-A850-ECDE9C551B6E}"/>
              </a:ext>
            </a:extLst>
          </p:cNvPr>
          <p:cNvSpPr/>
          <p:nvPr/>
        </p:nvSpPr>
        <p:spPr>
          <a:xfrm>
            <a:off x="1348714" y="1562581"/>
            <a:ext cx="1552733" cy="1552731"/>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a:extLst>
              <a:ext uri="{FF2B5EF4-FFF2-40B4-BE49-F238E27FC236}">
                <a16:creationId xmlns:a16="http://schemas.microsoft.com/office/drawing/2014/main" id="{65B12BFE-F069-5EBA-C4E1-4FD9E31C2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975" y="1718597"/>
            <a:ext cx="1148447" cy="1148447"/>
          </a:xfrm>
          <a:prstGeom prst="rect">
            <a:avLst/>
          </a:prstGeom>
        </p:spPr>
      </p:pic>
      <p:sp>
        <p:nvSpPr>
          <p:cNvPr id="10" name="Elipse 9">
            <a:extLst>
              <a:ext uri="{FF2B5EF4-FFF2-40B4-BE49-F238E27FC236}">
                <a16:creationId xmlns:a16="http://schemas.microsoft.com/office/drawing/2014/main" id="{4A514A59-AF45-EF7E-2DBE-9E6C6BDBC09C}"/>
              </a:ext>
            </a:extLst>
          </p:cNvPr>
          <p:cNvSpPr/>
          <p:nvPr/>
        </p:nvSpPr>
        <p:spPr>
          <a:xfrm>
            <a:off x="6922859" y="1562581"/>
            <a:ext cx="1552733" cy="1552731"/>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Imagen 15">
            <a:extLst>
              <a:ext uri="{FF2B5EF4-FFF2-40B4-BE49-F238E27FC236}">
                <a16:creationId xmlns:a16="http://schemas.microsoft.com/office/drawing/2014/main" id="{D64F9071-ADA0-39E0-4140-4CBCF221C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945" y="1752573"/>
            <a:ext cx="1164991" cy="1164991"/>
          </a:xfrm>
          <a:prstGeom prst="rect">
            <a:avLst/>
          </a:prstGeom>
        </p:spPr>
      </p:pic>
      <p:sp>
        <p:nvSpPr>
          <p:cNvPr id="17" name="Elipse 16">
            <a:extLst>
              <a:ext uri="{FF2B5EF4-FFF2-40B4-BE49-F238E27FC236}">
                <a16:creationId xmlns:a16="http://schemas.microsoft.com/office/drawing/2014/main" id="{42503912-D112-EC25-B48D-F255B3B0072A}"/>
              </a:ext>
            </a:extLst>
          </p:cNvPr>
          <p:cNvSpPr/>
          <p:nvPr/>
        </p:nvSpPr>
        <p:spPr>
          <a:xfrm>
            <a:off x="1348714" y="3942009"/>
            <a:ext cx="1552733" cy="1552731"/>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518F64FC-7BBB-9113-090C-9499FAADADF5}"/>
              </a:ext>
            </a:extLst>
          </p:cNvPr>
          <p:cNvSpPr/>
          <p:nvPr/>
        </p:nvSpPr>
        <p:spPr>
          <a:xfrm>
            <a:off x="6922858" y="3942008"/>
            <a:ext cx="1552733" cy="1552731"/>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0" name="Imagen 19">
            <a:extLst>
              <a:ext uri="{FF2B5EF4-FFF2-40B4-BE49-F238E27FC236}">
                <a16:creationId xmlns:a16="http://schemas.microsoft.com/office/drawing/2014/main" id="{CB3D9626-7D48-A637-74D8-031816A73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201" y="4253376"/>
            <a:ext cx="929994" cy="929994"/>
          </a:xfrm>
          <a:prstGeom prst="rect">
            <a:avLst/>
          </a:prstGeom>
        </p:spPr>
      </p:pic>
      <p:pic>
        <p:nvPicPr>
          <p:cNvPr id="22" name="Imagen 21">
            <a:extLst>
              <a:ext uri="{FF2B5EF4-FFF2-40B4-BE49-F238E27FC236}">
                <a16:creationId xmlns:a16="http://schemas.microsoft.com/office/drawing/2014/main" id="{D0EF7A3D-63F9-AC1E-0F40-40FF72BEE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8945" y="4196348"/>
            <a:ext cx="1044049" cy="1044049"/>
          </a:xfrm>
          <a:prstGeom prst="rect">
            <a:avLst/>
          </a:prstGeom>
        </p:spPr>
      </p:pic>
    </p:spTree>
    <p:extLst>
      <p:ext uri="{BB962C8B-B14F-4D97-AF65-F5344CB8AC3E}">
        <p14:creationId xmlns:p14="http://schemas.microsoft.com/office/powerpoint/2010/main" val="790129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D9353-FE4C-3834-C154-998B0AFA0EA3}"/>
            </a:ext>
          </a:extLst>
        </p:cNvPr>
        <p:cNvGrpSpPr/>
        <p:nvPr/>
      </p:nvGrpSpPr>
      <p:grpSpPr>
        <a:xfrm>
          <a:off x="0" y="0"/>
          <a:ext cx="0" cy="0"/>
          <a:chOff x="0" y="0"/>
          <a:chExt cx="0" cy="0"/>
        </a:xfrm>
      </p:grpSpPr>
      <p:sp>
        <p:nvSpPr>
          <p:cNvPr id="8" name="Marcador de texto 7">
            <a:extLst>
              <a:ext uri="{FF2B5EF4-FFF2-40B4-BE49-F238E27FC236}">
                <a16:creationId xmlns:a16="http://schemas.microsoft.com/office/drawing/2014/main" id="{29252DDB-BEAE-184A-0375-589C38015E33}"/>
              </a:ext>
            </a:extLst>
          </p:cNvPr>
          <p:cNvSpPr>
            <a:spLocks noGrp="1"/>
          </p:cNvSpPr>
          <p:nvPr>
            <p:ph type="body" sz="half" idx="10"/>
          </p:nvPr>
        </p:nvSpPr>
        <p:spPr>
          <a:xfrm>
            <a:off x="753692" y="355345"/>
            <a:ext cx="8810310" cy="535132"/>
          </a:xfrm>
        </p:spPr>
        <p:txBody>
          <a:bodyPr>
            <a:normAutofit/>
          </a:bodyPr>
          <a:lstStyle/>
          <a:p>
            <a:r>
              <a:rPr lang="es-ES" sz="3200" dirty="0"/>
              <a:t>Plan de inversiones aprobado 2023 – 2027.</a:t>
            </a:r>
            <a:endParaRPr lang="es-CO" sz="3200" dirty="0"/>
          </a:p>
        </p:txBody>
      </p:sp>
      <p:graphicFrame>
        <p:nvGraphicFramePr>
          <p:cNvPr id="7" name="Tabla 6">
            <a:extLst>
              <a:ext uri="{FF2B5EF4-FFF2-40B4-BE49-F238E27FC236}">
                <a16:creationId xmlns:a16="http://schemas.microsoft.com/office/drawing/2014/main" id="{F640BA72-32B5-CB5E-767A-870A0D923440}"/>
              </a:ext>
            </a:extLst>
          </p:cNvPr>
          <p:cNvGraphicFramePr>
            <a:graphicFrameLocks noGrp="1"/>
          </p:cNvGraphicFramePr>
          <p:nvPr>
            <p:extLst>
              <p:ext uri="{D42A27DB-BD31-4B8C-83A1-F6EECF244321}">
                <p14:modId xmlns:p14="http://schemas.microsoft.com/office/powerpoint/2010/main" val="2211678855"/>
              </p:ext>
            </p:extLst>
          </p:nvPr>
        </p:nvGraphicFramePr>
        <p:xfrm>
          <a:off x="6851057" y="4446126"/>
          <a:ext cx="3641335" cy="1386678"/>
        </p:xfrm>
        <a:graphic>
          <a:graphicData uri="http://schemas.openxmlformats.org/drawingml/2006/table">
            <a:tbl>
              <a:tblPr firstRow="1" firstCol="1" bandRow="1"/>
              <a:tblGrid>
                <a:gridCol w="2136717">
                  <a:extLst>
                    <a:ext uri="{9D8B030D-6E8A-4147-A177-3AD203B41FA5}">
                      <a16:colId xmlns:a16="http://schemas.microsoft.com/office/drawing/2014/main" val="4067825102"/>
                    </a:ext>
                  </a:extLst>
                </a:gridCol>
                <a:gridCol w="1504618">
                  <a:extLst>
                    <a:ext uri="{9D8B030D-6E8A-4147-A177-3AD203B41FA5}">
                      <a16:colId xmlns:a16="http://schemas.microsoft.com/office/drawing/2014/main" val="338142164"/>
                    </a:ext>
                  </a:extLst>
                </a:gridCol>
              </a:tblGrid>
              <a:tr h="232664">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Tipo proyecto*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Total inversiones**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extLst>
                  <a:ext uri="{0D108BD9-81ED-4DB2-BD59-A6C34878D82A}">
                    <a16:rowId xmlns:a16="http://schemas.microsoft.com/office/drawing/2014/main" val="1168371544"/>
                  </a:ext>
                </a:extLst>
              </a:tr>
              <a:tr h="232664">
                <a:tc>
                  <a:txBody>
                    <a:bodyPr/>
                    <a:lstStyle/>
                    <a:p>
                      <a:pP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Tipo I</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361,582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233383"/>
                  </a:ext>
                </a:extLst>
              </a:tr>
              <a:tr h="232664">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Tipo II</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1,144,948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1667920"/>
                  </a:ext>
                </a:extLst>
              </a:tr>
              <a:tr h="232664">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Tipo III</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629,015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003441"/>
                  </a:ext>
                </a:extLst>
              </a:tr>
              <a:tr h="232664">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Tipo IV</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219,997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4318347"/>
                  </a:ext>
                </a:extLst>
              </a:tr>
              <a:tr h="223358">
                <a:tc>
                  <a:txBody>
                    <a:bodyPr/>
                    <a:lstStyle/>
                    <a:p>
                      <a:pPr algn="just">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Total general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2,355,542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07935220"/>
                  </a:ext>
                </a:extLst>
              </a:tr>
            </a:tbl>
          </a:graphicData>
        </a:graphic>
      </p:graphicFrame>
      <p:graphicFrame>
        <p:nvGraphicFramePr>
          <p:cNvPr id="9" name="Tabla 8">
            <a:extLst>
              <a:ext uri="{FF2B5EF4-FFF2-40B4-BE49-F238E27FC236}">
                <a16:creationId xmlns:a16="http://schemas.microsoft.com/office/drawing/2014/main" id="{BD044B2C-9DCF-EE5C-8220-28E3A50846AE}"/>
              </a:ext>
            </a:extLst>
          </p:cNvPr>
          <p:cNvGraphicFramePr>
            <a:graphicFrameLocks noGrp="1"/>
          </p:cNvGraphicFramePr>
          <p:nvPr>
            <p:extLst>
              <p:ext uri="{D42A27DB-BD31-4B8C-83A1-F6EECF244321}">
                <p14:modId xmlns:p14="http://schemas.microsoft.com/office/powerpoint/2010/main" val="468619113"/>
              </p:ext>
            </p:extLst>
          </p:nvPr>
        </p:nvGraphicFramePr>
        <p:xfrm>
          <a:off x="1880285" y="4602567"/>
          <a:ext cx="2840694" cy="1468182"/>
        </p:xfrm>
        <a:graphic>
          <a:graphicData uri="http://schemas.openxmlformats.org/drawingml/2006/table">
            <a:tbl>
              <a:tblPr firstRow="1" firstCol="1" bandRow="1"/>
              <a:tblGrid>
                <a:gridCol w="1144718">
                  <a:extLst>
                    <a:ext uri="{9D8B030D-6E8A-4147-A177-3AD203B41FA5}">
                      <a16:colId xmlns:a16="http://schemas.microsoft.com/office/drawing/2014/main" val="581098726"/>
                    </a:ext>
                  </a:extLst>
                </a:gridCol>
                <a:gridCol w="1695976">
                  <a:extLst>
                    <a:ext uri="{9D8B030D-6E8A-4147-A177-3AD203B41FA5}">
                      <a16:colId xmlns:a16="http://schemas.microsoft.com/office/drawing/2014/main" val="2799688954"/>
                    </a:ext>
                  </a:extLst>
                </a:gridCol>
              </a:tblGrid>
              <a:tr h="335432">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Nivel de tensión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Total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extLst>
                  <a:ext uri="{0D108BD9-81ED-4DB2-BD59-A6C34878D82A}">
                    <a16:rowId xmlns:a16="http://schemas.microsoft.com/office/drawing/2014/main" val="4190814170"/>
                  </a:ext>
                </a:extLst>
              </a:tr>
              <a:tr h="226550">
                <a:tc>
                  <a:txBody>
                    <a:bodyPr/>
                    <a:lstStyle/>
                    <a:p>
                      <a:pPr algn="ctr">
                        <a:lnSpc>
                          <a:spcPct val="107000"/>
                        </a:lnSpc>
                        <a:spcAft>
                          <a:spcPts val="800"/>
                        </a:spcAft>
                        <a:buNone/>
                      </a:pPr>
                      <a:r>
                        <a:rPr lang="es-CO" sz="1000">
                          <a:solidFill>
                            <a:srgbClr val="000000"/>
                          </a:solidFill>
                          <a:effectLst/>
                          <a:latin typeface="Trebuchet MS" panose="020B0603020202020204" pitchFamily="34" charset="0"/>
                          <a:ea typeface="Calibri" panose="020F0502020204030204" pitchFamily="34" charset="0"/>
                          <a:cs typeface="Calibri" panose="020F0502020204030204" pitchFamily="34" charset="0"/>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612,090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7761774"/>
                  </a:ext>
                </a:extLst>
              </a:tr>
              <a:tr h="226550">
                <a:tc>
                  <a:txBody>
                    <a:bodyPr/>
                    <a:lstStyle/>
                    <a:p>
                      <a:pPr algn="ctr">
                        <a:lnSpc>
                          <a:spcPct val="107000"/>
                        </a:lnSpc>
                        <a:spcAft>
                          <a:spcPts val="800"/>
                        </a:spcAft>
                        <a:buNone/>
                      </a:pPr>
                      <a:r>
                        <a:rPr lang="es-CO" sz="10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1,133,102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9525249"/>
                  </a:ext>
                </a:extLst>
              </a:tr>
              <a:tr h="226550">
                <a:tc>
                  <a:txBody>
                    <a:bodyPr/>
                    <a:lstStyle/>
                    <a:p>
                      <a:pPr algn="ctr">
                        <a:lnSpc>
                          <a:spcPct val="107000"/>
                        </a:lnSpc>
                        <a:spcAft>
                          <a:spcPts val="800"/>
                        </a:spcAft>
                        <a:buNone/>
                      </a:pPr>
                      <a:r>
                        <a:rPr lang="es-CO" sz="10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324,832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5626216"/>
                  </a:ext>
                </a:extLst>
              </a:tr>
              <a:tr h="226550">
                <a:tc>
                  <a:txBody>
                    <a:bodyPr/>
                    <a:lstStyle/>
                    <a:p>
                      <a:pPr algn="ctr">
                        <a:lnSpc>
                          <a:spcPct val="107000"/>
                        </a:lnSpc>
                        <a:spcAft>
                          <a:spcPts val="800"/>
                        </a:spcAft>
                        <a:buNone/>
                      </a:pPr>
                      <a:r>
                        <a:rPr lang="es-CO" sz="10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285,518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0905455"/>
                  </a:ext>
                </a:extLst>
              </a:tr>
              <a:tr h="226550">
                <a:tc>
                  <a:txBody>
                    <a:bodyPr/>
                    <a:lstStyle/>
                    <a:p>
                      <a:pPr algn="just">
                        <a:lnSpc>
                          <a:spcPct val="107000"/>
                        </a:lnSpc>
                        <a:spcAft>
                          <a:spcPts val="800"/>
                        </a:spcAft>
                        <a:buNone/>
                      </a:pPr>
                      <a:r>
                        <a:rPr lang="es-CO" sz="1000" b="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Total general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lnSpc>
                          <a:spcPct val="107000"/>
                        </a:lnSpc>
                        <a:spcAft>
                          <a:spcPts val="800"/>
                        </a:spcAft>
                        <a:buNone/>
                      </a:pPr>
                      <a:r>
                        <a:rPr lang="es-CO" sz="10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2,355,542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26794491"/>
                  </a:ext>
                </a:extLst>
              </a:tr>
            </a:tbl>
          </a:graphicData>
        </a:graphic>
      </p:graphicFrame>
      <p:graphicFrame>
        <p:nvGraphicFramePr>
          <p:cNvPr id="10" name="Tabla 9">
            <a:extLst>
              <a:ext uri="{FF2B5EF4-FFF2-40B4-BE49-F238E27FC236}">
                <a16:creationId xmlns:a16="http://schemas.microsoft.com/office/drawing/2014/main" id="{FAC5817C-8FB4-D6C9-9267-203ED972AE21}"/>
              </a:ext>
            </a:extLst>
          </p:cNvPr>
          <p:cNvGraphicFramePr>
            <a:graphicFrameLocks noGrp="1"/>
          </p:cNvGraphicFramePr>
          <p:nvPr>
            <p:extLst>
              <p:ext uri="{D42A27DB-BD31-4B8C-83A1-F6EECF244321}">
                <p14:modId xmlns:p14="http://schemas.microsoft.com/office/powerpoint/2010/main" val="2823427774"/>
              </p:ext>
            </p:extLst>
          </p:nvPr>
        </p:nvGraphicFramePr>
        <p:xfrm>
          <a:off x="881282" y="1521342"/>
          <a:ext cx="4838700" cy="2667000"/>
        </p:xfrm>
        <a:graphic>
          <a:graphicData uri="http://schemas.openxmlformats.org/drawingml/2006/table">
            <a:tbl>
              <a:tblPr firstRow="1" firstCol="1" bandRow="1"/>
              <a:tblGrid>
                <a:gridCol w="1244600">
                  <a:extLst>
                    <a:ext uri="{9D8B030D-6E8A-4147-A177-3AD203B41FA5}">
                      <a16:colId xmlns:a16="http://schemas.microsoft.com/office/drawing/2014/main" val="1554931499"/>
                    </a:ext>
                  </a:extLst>
                </a:gridCol>
                <a:gridCol w="2476500">
                  <a:extLst>
                    <a:ext uri="{9D8B030D-6E8A-4147-A177-3AD203B41FA5}">
                      <a16:colId xmlns:a16="http://schemas.microsoft.com/office/drawing/2014/main" val="3263457724"/>
                    </a:ext>
                  </a:extLst>
                </a:gridCol>
                <a:gridCol w="1117600">
                  <a:extLst>
                    <a:ext uri="{9D8B030D-6E8A-4147-A177-3AD203B41FA5}">
                      <a16:colId xmlns:a16="http://schemas.microsoft.com/office/drawing/2014/main" val="3471744502"/>
                    </a:ext>
                  </a:extLst>
                </a:gridCol>
              </a:tblGrid>
              <a:tr h="190500">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Categoría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Descripción categoría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Total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extLst>
                  <a:ext uri="{0D108BD9-81ED-4DB2-BD59-A6C34878D82A}">
                    <a16:rowId xmlns:a16="http://schemas.microsoft.com/office/drawing/2014/main" val="347028078"/>
                  </a:ext>
                </a:extLst>
              </a:tr>
              <a:tr h="190500">
                <a:tc>
                  <a:txBody>
                    <a:bodyPr/>
                    <a:lstStyle/>
                    <a:p>
                      <a:pPr algn="ct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Transformadores de potencia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118,386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2725465"/>
                  </a:ext>
                </a:extLst>
              </a:tr>
              <a:tr h="190500">
                <a:tc>
                  <a:txBody>
                    <a:bodyPr/>
                    <a:lstStyle/>
                    <a:p>
                      <a:pPr algn="ct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Compensaciones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2478837"/>
                  </a:ext>
                </a:extLst>
              </a:tr>
              <a:tr h="190500">
                <a:tc>
                  <a:txBody>
                    <a:bodyPr/>
                    <a:lstStyle/>
                    <a:p>
                      <a:pPr algn="ct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Bahías y celdas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101,826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57186"/>
                  </a:ext>
                </a:extLst>
              </a:tr>
              <a:tr h="190500">
                <a:tc>
                  <a:txBody>
                    <a:bodyPr/>
                    <a:lstStyle/>
                    <a:p>
                      <a:pPr algn="ct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Equipos de control y comunicaciones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157,673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8684980"/>
                  </a:ext>
                </a:extLst>
              </a:tr>
              <a:tr h="190500">
                <a:tc>
                  <a:txBody>
                    <a:bodyPr/>
                    <a:lstStyle/>
                    <a:p>
                      <a:pPr algn="ct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Equipos de subestación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22,236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6888694"/>
                  </a:ext>
                </a:extLst>
              </a:tr>
              <a:tr h="190500">
                <a:tc>
                  <a:txBody>
                    <a:bodyPr/>
                    <a:lstStyle/>
                    <a:p>
                      <a:pPr algn="ct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Otros activos subestación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45,997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5772056"/>
                  </a:ext>
                </a:extLst>
              </a:tr>
              <a:tr h="190500">
                <a:tc>
                  <a:txBody>
                    <a:bodyPr/>
                    <a:lstStyle/>
                    <a:p>
                      <a:pPr algn="ct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Líneas aéreas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967,631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8049624"/>
                  </a:ext>
                </a:extLst>
              </a:tr>
              <a:tr h="190500">
                <a:tc>
                  <a:txBody>
                    <a:bodyPr/>
                    <a:lstStyle/>
                    <a:p>
                      <a:pPr algn="ct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Líneas subterráneas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101,174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4629391"/>
                  </a:ext>
                </a:extLst>
              </a:tr>
              <a:tr h="190500">
                <a:tc>
                  <a:txBody>
                    <a:bodyPr/>
                    <a:lstStyle/>
                    <a:p>
                      <a:pPr algn="ct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Equipos de línea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178,110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4253010"/>
                  </a:ext>
                </a:extLst>
              </a:tr>
              <a:tr h="190500">
                <a:tc>
                  <a:txBody>
                    <a:bodyPr/>
                    <a:lstStyle/>
                    <a:p>
                      <a:pPr algn="ct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Centro de control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50,419</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6349226"/>
                  </a:ext>
                </a:extLst>
              </a:tr>
              <a:tr h="190500">
                <a:tc>
                  <a:txBody>
                    <a:bodyPr/>
                    <a:lstStyle/>
                    <a:p>
                      <a:pPr algn="ct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Transformadores de distribución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198,266</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4134467"/>
                  </a:ext>
                </a:extLst>
              </a:tr>
              <a:tr h="190500">
                <a:tc>
                  <a:txBody>
                    <a:bodyPr/>
                    <a:lstStyle/>
                    <a:p>
                      <a:pPr algn="ct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buNone/>
                      </a:pPr>
                      <a:r>
                        <a:rPr lang="es-CO" sz="1000" i="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Redes de distribución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413,824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1012826"/>
                  </a:ext>
                </a:extLst>
              </a:tr>
              <a:tr h="190500">
                <a:tc>
                  <a:txBody>
                    <a:bodyPr/>
                    <a:lstStyle/>
                    <a:p>
                      <a:pPr algn="just">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Total general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buNone/>
                      </a:pPr>
                      <a:r>
                        <a:rPr lang="es-CO" sz="11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2,355,542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65451957"/>
                  </a:ext>
                </a:extLst>
              </a:tr>
            </a:tbl>
          </a:graphicData>
        </a:graphic>
      </p:graphicFrame>
      <p:graphicFrame>
        <p:nvGraphicFramePr>
          <p:cNvPr id="15" name="Tabla 14">
            <a:extLst>
              <a:ext uri="{FF2B5EF4-FFF2-40B4-BE49-F238E27FC236}">
                <a16:creationId xmlns:a16="http://schemas.microsoft.com/office/drawing/2014/main" id="{4D1D1651-4D3A-3A04-ED26-C8DA5C408D38}"/>
              </a:ext>
            </a:extLst>
          </p:cNvPr>
          <p:cNvGraphicFramePr>
            <a:graphicFrameLocks noGrp="1"/>
          </p:cNvGraphicFramePr>
          <p:nvPr>
            <p:extLst>
              <p:ext uri="{D42A27DB-BD31-4B8C-83A1-F6EECF244321}">
                <p14:modId xmlns:p14="http://schemas.microsoft.com/office/powerpoint/2010/main" val="458258060"/>
              </p:ext>
            </p:extLst>
          </p:nvPr>
        </p:nvGraphicFramePr>
        <p:xfrm>
          <a:off x="6851058" y="1521342"/>
          <a:ext cx="3641335" cy="1386680"/>
        </p:xfrm>
        <a:graphic>
          <a:graphicData uri="http://schemas.openxmlformats.org/drawingml/2006/table">
            <a:tbl>
              <a:tblPr firstRow="1" firstCol="1" bandRow="1"/>
              <a:tblGrid>
                <a:gridCol w="1932301">
                  <a:extLst>
                    <a:ext uri="{9D8B030D-6E8A-4147-A177-3AD203B41FA5}">
                      <a16:colId xmlns:a16="http://schemas.microsoft.com/office/drawing/2014/main" val="1480829816"/>
                    </a:ext>
                  </a:extLst>
                </a:gridCol>
                <a:gridCol w="1709034">
                  <a:extLst>
                    <a:ext uri="{9D8B030D-6E8A-4147-A177-3AD203B41FA5}">
                      <a16:colId xmlns:a16="http://schemas.microsoft.com/office/drawing/2014/main" val="3500847506"/>
                    </a:ext>
                  </a:extLst>
                </a:gridCol>
              </a:tblGrid>
              <a:tr h="196612">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Clasificación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Total inversiones*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extLst>
                  <a:ext uri="{0D108BD9-81ED-4DB2-BD59-A6C34878D82A}">
                    <a16:rowId xmlns:a16="http://schemas.microsoft.com/office/drawing/2014/main" val="494297060"/>
                  </a:ext>
                </a:extLst>
              </a:tr>
              <a:tr h="196612">
                <a:tc>
                  <a:txBody>
                    <a:bodyPr/>
                    <a:lstStyle/>
                    <a:p>
                      <a:pPr algn="just">
                        <a:lnSpc>
                          <a:spcPct val="107000"/>
                        </a:lnSpc>
                        <a:spcAft>
                          <a:spcPts val="800"/>
                        </a:spcAft>
                        <a:buNone/>
                      </a:pPr>
                      <a:r>
                        <a:rPr lang="es-CO" sz="1000" i="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Expansión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1,182,034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4577809"/>
                  </a:ext>
                </a:extLst>
              </a:tr>
              <a:tr h="196612">
                <a:tc>
                  <a:txBody>
                    <a:bodyPr/>
                    <a:lstStyle/>
                    <a:p>
                      <a:pPr algn="just">
                        <a:lnSpc>
                          <a:spcPct val="107000"/>
                        </a:lnSpc>
                        <a:spcAft>
                          <a:spcPts val="800"/>
                        </a:spcAft>
                        <a:buNone/>
                      </a:pPr>
                      <a:r>
                        <a:rPr lang="es-CO" sz="1000" i="1">
                          <a:solidFill>
                            <a:srgbClr val="000000"/>
                          </a:solidFill>
                          <a:effectLst/>
                          <a:latin typeface="Trebuchet MS" panose="020B0603020202020204" pitchFamily="34" charset="0"/>
                          <a:ea typeface="Calibri" panose="020F0502020204030204" pitchFamily="34" charset="0"/>
                          <a:cs typeface="Calibri" panose="020F0502020204030204" pitchFamily="34" charset="0"/>
                        </a:rPr>
                        <a:t>Reposición</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929,323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3140053"/>
                  </a:ext>
                </a:extLst>
              </a:tr>
              <a:tr h="196612">
                <a:tc>
                  <a:txBody>
                    <a:bodyPr/>
                    <a:lstStyle/>
                    <a:p>
                      <a:pPr algn="just">
                        <a:lnSpc>
                          <a:spcPct val="107000"/>
                        </a:lnSpc>
                        <a:spcAft>
                          <a:spcPts val="800"/>
                        </a:spcAft>
                        <a:buNone/>
                      </a:pPr>
                      <a:r>
                        <a:rPr lang="es-CO" sz="1000" i="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Calidad del servicio</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148,074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485686"/>
                  </a:ext>
                </a:extLst>
              </a:tr>
              <a:tr h="403620">
                <a:tc>
                  <a:txBody>
                    <a:bodyPr/>
                    <a:lstStyle/>
                    <a:p>
                      <a:pPr algn="just">
                        <a:lnSpc>
                          <a:spcPct val="107000"/>
                        </a:lnSpc>
                        <a:spcAft>
                          <a:spcPts val="800"/>
                        </a:spcAft>
                        <a:buNone/>
                      </a:pPr>
                      <a:r>
                        <a:rPr lang="es-CO" sz="1000" i="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Reducción y mantenimiento de pérdidas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spcAft>
                          <a:spcPts val="800"/>
                        </a:spcAft>
                        <a:buNone/>
                      </a:pPr>
                      <a:r>
                        <a:rPr lang="es-CO" sz="10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96,111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7305312"/>
                  </a:ext>
                </a:extLst>
              </a:tr>
              <a:tr h="196612">
                <a:tc>
                  <a:txBody>
                    <a:bodyPr/>
                    <a:lstStyle/>
                    <a:p>
                      <a:pPr algn="ctr">
                        <a:lnSpc>
                          <a:spcPct val="107000"/>
                        </a:lnSpc>
                        <a:spcAft>
                          <a:spcPts val="800"/>
                        </a:spcAft>
                        <a:buNone/>
                      </a:pPr>
                      <a:r>
                        <a:rPr lang="es-CO" sz="1000" b="1"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Total general</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lnSpc>
                          <a:spcPct val="107000"/>
                        </a:lnSpc>
                        <a:spcAft>
                          <a:spcPts val="800"/>
                        </a:spcAft>
                        <a:buNone/>
                      </a:pPr>
                      <a:r>
                        <a:rPr lang="es-CO" sz="10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2,355,542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82339612"/>
                  </a:ext>
                </a:extLst>
              </a:tr>
            </a:tbl>
          </a:graphicData>
        </a:graphic>
      </p:graphicFrame>
      <p:sp>
        <p:nvSpPr>
          <p:cNvPr id="16" name="Rectángulo 15">
            <a:extLst>
              <a:ext uri="{FF2B5EF4-FFF2-40B4-BE49-F238E27FC236}">
                <a16:creationId xmlns:a16="http://schemas.microsoft.com/office/drawing/2014/main" id="{A36DFD49-78C3-E491-E37A-32DC8DE4B373}"/>
              </a:ext>
            </a:extLst>
          </p:cNvPr>
          <p:cNvSpPr/>
          <p:nvPr/>
        </p:nvSpPr>
        <p:spPr>
          <a:xfrm>
            <a:off x="9543288" y="6279830"/>
            <a:ext cx="2648712" cy="338554"/>
          </a:xfrm>
          <a:prstGeom prst="rect">
            <a:avLst/>
          </a:prstGeom>
        </p:spPr>
        <p:txBody>
          <a:bodyPr wrap="square">
            <a:spAutoFit/>
          </a:bodyPr>
          <a:lstStyle/>
          <a:p>
            <a:r>
              <a:rPr lang="es-CO" sz="1600" dirty="0">
                <a:solidFill>
                  <a:srgbClr val="646363"/>
                </a:solidFill>
                <a:latin typeface="Calibri regular"/>
              </a:rPr>
              <a:t>Valores en Millones COP 2017</a:t>
            </a:r>
          </a:p>
        </p:txBody>
      </p:sp>
      <p:sp>
        <p:nvSpPr>
          <p:cNvPr id="2" name="CuadroTexto 1">
            <a:extLst>
              <a:ext uri="{FF2B5EF4-FFF2-40B4-BE49-F238E27FC236}">
                <a16:creationId xmlns:a16="http://schemas.microsoft.com/office/drawing/2014/main" id="{68C5D536-3524-7F57-4B81-B5F6861BC455}"/>
              </a:ext>
            </a:extLst>
          </p:cNvPr>
          <p:cNvSpPr txBox="1"/>
          <p:nvPr/>
        </p:nvSpPr>
        <p:spPr>
          <a:xfrm>
            <a:off x="0" y="6449107"/>
            <a:ext cx="6604460" cy="276999"/>
          </a:xfrm>
          <a:prstGeom prst="rect">
            <a:avLst/>
          </a:prstGeom>
          <a:noFill/>
        </p:spPr>
        <p:txBody>
          <a:bodyPr wrap="square" rtlCol="0">
            <a:spAutoFit/>
          </a:bodyPr>
          <a:lstStyle/>
          <a:p>
            <a:r>
              <a:rPr lang="es-ES" sz="1200" dirty="0">
                <a:solidFill>
                  <a:srgbClr val="646363"/>
                </a:solidFill>
                <a:latin typeface="Calibri regular"/>
              </a:rPr>
              <a:t>Resoluciones de aprobación CREG 501-066 de 2024 y CREG 501-112 de 2024</a:t>
            </a:r>
            <a:endParaRPr lang="es-CO" sz="1200" dirty="0">
              <a:solidFill>
                <a:srgbClr val="646363"/>
              </a:solidFill>
              <a:latin typeface="Calibri regular"/>
            </a:endParaRPr>
          </a:p>
        </p:txBody>
      </p:sp>
    </p:spTree>
    <p:extLst>
      <p:ext uri="{BB962C8B-B14F-4D97-AF65-F5344CB8AC3E}">
        <p14:creationId xmlns:p14="http://schemas.microsoft.com/office/powerpoint/2010/main" val="2965404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73349-EE79-017D-7141-EB107E98ABDC}"/>
            </a:ext>
          </a:extLst>
        </p:cNvPr>
        <p:cNvGrpSpPr/>
        <p:nvPr/>
      </p:nvGrpSpPr>
      <p:grpSpPr>
        <a:xfrm>
          <a:off x="0" y="0"/>
          <a:ext cx="0" cy="0"/>
          <a:chOff x="0" y="0"/>
          <a:chExt cx="0" cy="0"/>
        </a:xfrm>
      </p:grpSpPr>
      <p:sp>
        <p:nvSpPr>
          <p:cNvPr id="8" name="Marcador de texto 7">
            <a:extLst>
              <a:ext uri="{FF2B5EF4-FFF2-40B4-BE49-F238E27FC236}">
                <a16:creationId xmlns:a16="http://schemas.microsoft.com/office/drawing/2014/main" id="{B624FA34-8F22-A135-DF40-639994C99ABA}"/>
              </a:ext>
            </a:extLst>
          </p:cNvPr>
          <p:cNvSpPr>
            <a:spLocks noGrp="1"/>
          </p:cNvSpPr>
          <p:nvPr>
            <p:ph type="body" sz="half" idx="10"/>
          </p:nvPr>
        </p:nvSpPr>
        <p:spPr>
          <a:xfrm>
            <a:off x="753692" y="355345"/>
            <a:ext cx="8810310" cy="535132"/>
          </a:xfrm>
        </p:spPr>
        <p:txBody>
          <a:bodyPr>
            <a:normAutofit/>
          </a:bodyPr>
          <a:lstStyle/>
          <a:p>
            <a:r>
              <a:rPr lang="es-ES" sz="3200" dirty="0"/>
              <a:t>Ejecución plan de inversiones 2025.</a:t>
            </a:r>
            <a:endParaRPr lang="es-CO" sz="3200" dirty="0"/>
          </a:p>
        </p:txBody>
      </p:sp>
      <p:sp>
        <p:nvSpPr>
          <p:cNvPr id="2" name="Rectángulo 1">
            <a:extLst>
              <a:ext uri="{FF2B5EF4-FFF2-40B4-BE49-F238E27FC236}">
                <a16:creationId xmlns:a16="http://schemas.microsoft.com/office/drawing/2014/main" id="{1C6D797B-70B9-7965-68D6-9638E3F52BB5}"/>
              </a:ext>
            </a:extLst>
          </p:cNvPr>
          <p:cNvSpPr/>
          <p:nvPr/>
        </p:nvSpPr>
        <p:spPr>
          <a:xfrm>
            <a:off x="10393034" y="6387552"/>
            <a:ext cx="1706603" cy="338554"/>
          </a:xfrm>
          <a:prstGeom prst="rect">
            <a:avLst/>
          </a:prstGeom>
        </p:spPr>
        <p:txBody>
          <a:bodyPr wrap="square">
            <a:spAutoFit/>
          </a:bodyPr>
          <a:lstStyle/>
          <a:p>
            <a:r>
              <a:rPr lang="es-CO" sz="1600" dirty="0">
                <a:solidFill>
                  <a:srgbClr val="646363"/>
                </a:solidFill>
                <a:latin typeface="Calibri regular"/>
              </a:rPr>
              <a:t>Valores COP 2017</a:t>
            </a:r>
          </a:p>
        </p:txBody>
      </p:sp>
      <p:sp>
        <p:nvSpPr>
          <p:cNvPr id="3" name="CuadroTexto 2">
            <a:extLst>
              <a:ext uri="{FF2B5EF4-FFF2-40B4-BE49-F238E27FC236}">
                <a16:creationId xmlns:a16="http://schemas.microsoft.com/office/drawing/2014/main" id="{6463F8AA-ED39-C191-630E-436C28FF953C}"/>
              </a:ext>
            </a:extLst>
          </p:cNvPr>
          <p:cNvSpPr txBox="1"/>
          <p:nvPr/>
        </p:nvSpPr>
        <p:spPr>
          <a:xfrm>
            <a:off x="0" y="6449107"/>
            <a:ext cx="6604460" cy="276999"/>
          </a:xfrm>
          <a:prstGeom prst="rect">
            <a:avLst/>
          </a:prstGeom>
          <a:noFill/>
        </p:spPr>
        <p:txBody>
          <a:bodyPr wrap="square" rtlCol="0">
            <a:spAutoFit/>
          </a:bodyPr>
          <a:lstStyle/>
          <a:p>
            <a:r>
              <a:rPr lang="es-ES" sz="1200" dirty="0">
                <a:solidFill>
                  <a:srgbClr val="646363"/>
                </a:solidFill>
                <a:latin typeface="Calibri regular"/>
              </a:rPr>
              <a:t>Resoluciones de aprobación CREG 501-066 de 2024 y CREG 501-112 de 2024</a:t>
            </a:r>
            <a:endParaRPr lang="es-CO" sz="1200" dirty="0">
              <a:solidFill>
                <a:srgbClr val="646363"/>
              </a:solidFill>
              <a:latin typeface="Calibri regular"/>
            </a:endParaRPr>
          </a:p>
        </p:txBody>
      </p:sp>
      <p:graphicFrame>
        <p:nvGraphicFramePr>
          <p:cNvPr id="9" name="Tabla 8">
            <a:extLst>
              <a:ext uri="{FF2B5EF4-FFF2-40B4-BE49-F238E27FC236}">
                <a16:creationId xmlns:a16="http://schemas.microsoft.com/office/drawing/2014/main" id="{65F7C20F-8661-D786-2356-5E95C56B3420}"/>
              </a:ext>
            </a:extLst>
          </p:cNvPr>
          <p:cNvGraphicFramePr>
            <a:graphicFrameLocks noGrp="1"/>
          </p:cNvGraphicFramePr>
          <p:nvPr>
            <p:extLst>
              <p:ext uri="{D42A27DB-BD31-4B8C-83A1-F6EECF244321}">
                <p14:modId xmlns:p14="http://schemas.microsoft.com/office/powerpoint/2010/main" val="3614099024"/>
              </p:ext>
            </p:extLst>
          </p:nvPr>
        </p:nvGraphicFramePr>
        <p:xfrm>
          <a:off x="427947" y="1496975"/>
          <a:ext cx="5972853" cy="4176396"/>
        </p:xfrm>
        <a:graphic>
          <a:graphicData uri="http://schemas.openxmlformats.org/drawingml/2006/table">
            <a:tbl>
              <a:tblPr>
                <a:tableStyleId>{2D5ABB26-0587-4C30-8999-92F81FD0307C}</a:tableStyleId>
              </a:tblPr>
              <a:tblGrid>
                <a:gridCol w="431035">
                  <a:extLst>
                    <a:ext uri="{9D8B030D-6E8A-4147-A177-3AD203B41FA5}">
                      <a16:colId xmlns:a16="http://schemas.microsoft.com/office/drawing/2014/main" val="650958157"/>
                    </a:ext>
                  </a:extLst>
                </a:gridCol>
                <a:gridCol w="1118151">
                  <a:extLst>
                    <a:ext uri="{9D8B030D-6E8A-4147-A177-3AD203B41FA5}">
                      <a16:colId xmlns:a16="http://schemas.microsoft.com/office/drawing/2014/main" val="2769359199"/>
                    </a:ext>
                  </a:extLst>
                </a:gridCol>
                <a:gridCol w="886140">
                  <a:extLst>
                    <a:ext uri="{9D8B030D-6E8A-4147-A177-3AD203B41FA5}">
                      <a16:colId xmlns:a16="http://schemas.microsoft.com/office/drawing/2014/main" val="2039651325"/>
                    </a:ext>
                  </a:extLst>
                </a:gridCol>
                <a:gridCol w="933538">
                  <a:extLst>
                    <a:ext uri="{9D8B030D-6E8A-4147-A177-3AD203B41FA5}">
                      <a16:colId xmlns:a16="http://schemas.microsoft.com/office/drawing/2014/main" val="2520327644"/>
                    </a:ext>
                  </a:extLst>
                </a:gridCol>
                <a:gridCol w="848364">
                  <a:extLst>
                    <a:ext uri="{9D8B030D-6E8A-4147-A177-3AD203B41FA5}">
                      <a16:colId xmlns:a16="http://schemas.microsoft.com/office/drawing/2014/main" val="3059388065"/>
                    </a:ext>
                  </a:extLst>
                </a:gridCol>
                <a:gridCol w="848364">
                  <a:extLst>
                    <a:ext uri="{9D8B030D-6E8A-4147-A177-3AD203B41FA5}">
                      <a16:colId xmlns:a16="http://schemas.microsoft.com/office/drawing/2014/main" val="3804927084"/>
                    </a:ext>
                  </a:extLst>
                </a:gridCol>
                <a:gridCol w="907261">
                  <a:extLst>
                    <a:ext uri="{9D8B030D-6E8A-4147-A177-3AD203B41FA5}">
                      <a16:colId xmlns:a16="http://schemas.microsoft.com/office/drawing/2014/main" val="2268715415"/>
                    </a:ext>
                  </a:extLst>
                </a:gridCol>
              </a:tblGrid>
              <a:tr h="174940">
                <a:tc rowSpan="2">
                  <a:txBody>
                    <a:bodyPr/>
                    <a:lstStyle/>
                    <a:p>
                      <a:pPr algn="ctr" fontAlgn="ctr">
                        <a:buNone/>
                      </a:pPr>
                      <a:r>
                        <a:rPr lang="es-CO" sz="900" b="1" u="none" strike="noStrike" dirty="0">
                          <a:solidFill>
                            <a:srgbClr val="000000"/>
                          </a:solidFill>
                          <a:effectLst/>
                        </a:rPr>
                        <a:t>l</a:t>
                      </a:r>
                      <a:endParaRPr lang="es-CO" sz="900" b="1" i="1"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rowSpan="2">
                  <a:txBody>
                    <a:bodyPr/>
                    <a:lstStyle/>
                    <a:p>
                      <a:pPr algn="ctr" fontAlgn="ctr">
                        <a:buNone/>
                      </a:pPr>
                      <a:r>
                        <a:rPr lang="es-CO" sz="900" b="1" u="none" strike="noStrike" dirty="0">
                          <a:solidFill>
                            <a:srgbClr val="000000"/>
                          </a:solidFill>
                          <a:effectLst/>
                        </a:rPr>
                        <a:t>Descripción</a:t>
                      </a:r>
                      <a:endParaRPr lang="es-CO" sz="9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gridSpan="5">
                  <a:txBody>
                    <a:bodyPr/>
                    <a:lstStyle/>
                    <a:p>
                      <a:pPr algn="ctr" fontAlgn="ctr">
                        <a:buNone/>
                      </a:pPr>
                      <a:r>
                        <a:rPr lang="pt-BR" sz="900" b="1" u="none" strike="noStrike" dirty="0">
                          <a:solidFill>
                            <a:srgbClr val="000000"/>
                          </a:solidFill>
                          <a:effectLst/>
                        </a:rPr>
                        <a:t>Ejecución 2025</a:t>
                      </a:r>
                      <a:endParaRPr lang="pt-BR" sz="900" b="1" i="1"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05107460"/>
                  </a:ext>
                </a:extLst>
              </a:tr>
              <a:tr h="174940">
                <a:tc vMerge="1">
                  <a:txBody>
                    <a:bodyPr/>
                    <a:lstStyle/>
                    <a:p>
                      <a:endParaRPr lang="es-CO"/>
                    </a:p>
                  </a:txBody>
                  <a:tcPr/>
                </a:tc>
                <a:tc vMerge="1">
                  <a:txBody>
                    <a:bodyPr/>
                    <a:lstStyle/>
                    <a:p>
                      <a:endParaRPr lang="es-CO"/>
                    </a:p>
                  </a:txBody>
                  <a:tcPr/>
                </a:tc>
                <a:tc>
                  <a:txBody>
                    <a:bodyPr/>
                    <a:lstStyle/>
                    <a:p>
                      <a:pPr algn="ctr" fontAlgn="ctr">
                        <a:buNone/>
                      </a:pPr>
                      <a:r>
                        <a:rPr lang="es-CO" sz="900" b="1" u="none" strike="noStrike" dirty="0">
                          <a:solidFill>
                            <a:srgbClr val="000000"/>
                          </a:solidFill>
                          <a:effectLst/>
                        </a:rPr>
                        <a:t>N1</a:t>
                      </a:r>
                      <a:endParaRPr lang="es-CO" sz="9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fontAlgn="ctr">
                        <a:buNone/>
                      </a:pPr>
                      <a:r>
                        <a:rPr lang="es-CO" sz="900" b="1" u="none" strike="noStrike" dirty="0">
                          <a:solidFill>
                            <a:srgbClr val="000000"/>
                          </a:solidFill>
                          <a:effectLst/>
                        </a:rPr>
                        <a:t>N2</a:t>
                      </a:r>
                      <a:endParaRPr lang="es-CO" sz="9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fontAlgn="ctr">
                        <a:buNone/>
                      </a:pPr>
                      <a:r>
                        <a:rPr lang="es-CO" sz="900" b="1" u="none" strike="noStrike" dirty="0">
                          <a:solidFill>
                            <a:srgbClr val="000000"/>
                          </a:solidFill>
                          <a:effectLst/>
                        </a:rPr>
                        <a:t>N3</a:t>
                      </a:r>
                      <a:endParaRPr lang="es-CO" sz="9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fontAlgn="ctr">
                        <a:buNone/>
                      </a:pPr>
                      <a:r>
                        <a:rPr lang="es-CO" sz="900" b="1" u="none" strike="noStrike" dirty="0">
                          <a:solidFill>
                            <a:srgbClr val="000000"/>
                          </a:solidFill>
                          <a:effectLst/>
                        </a:rPr>
                        <a:t>N4</a:t>
                      </a:r>
                      <a:endParaRPr lang="es-CO" sz="9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fontAlgn="ctr">
                        <a:buNone/>
                      </a:pPr>
                      <a:r>
                        <a:rPr lang="es-CO" sz="900" b="1" u="none" strike="noStrike" dirty="0">
                          <a:solidFill>
                            <a:srgbClr val="000000"/>
                          </a:solidFill>
                          <a:effectLst/>
                        </a:rPr>
                        <a:t>TOTAL</a:t>
                      </a:r>
                      <a:endParaRPr lang="es-CO" sz="9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extLst>
                  <a:ext uri="{0D108BD9-81ED-4DB2-BD59-A6C34878D82A}">
                    <a16:rowId xmlns:a16="http://schemas.microsoft.com/office/drawing/2014/main" val="615169087"/>
                  </a:ext>
                </a:extLst>
              </a:tr>
              <a:tr h="285735">
                <a:tc>
                  <a:txBody>
                    <a:bodyPr/>
                    <a:lstStyle/>
                    <a:p>
                      <a:pPr algn="ctr" fontAlgn="ctr">
                        <a:buNone/>
                      </a:pPr>
                      <a:r>
                        <a:rPr lang="es-CO" sz="700" b="1" u="none" strike="noStrike">
                          <a:solidFill>
                            <a:srgbClr val="000000"/>
                          </a:solidFill>
                          <a:effectLst/>
                        </a:rPr>
                        <a:t>1</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Transformadores de potencia</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dirty="0">
                          <a:solidFill>
                            <a:srgbClr val="000000"/>
                          </a:solidFill>
                          <a:effectLst/>
                        </a:rPr>
                        <a:t>4,441,266,104</a:t>
                      </a:r>
                      <a:endParaRPr lang="es-CO" sz="700" b="0"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dirty="0">
                          <a:solidFill>
                            <a:srgbClr val="000000"/>
                          </a:solidFill>
                          <a:effectLst/>
                        </a:rPr>
                        <a:t>2,888,490,000</a:t>
                      </a:r>
                      <a:endParaRPr lang="es-CO" sz="700" b="0"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dirty="0">
                          <a:solidFill>
                            <a:srgbClr val="000000"/>
                          </a:solidFill>
                          <a:effectLst/>
                        </a:rPr>
                        <a:t>-</a:t>
                      </a:r>
                      <a:endParaRPr lang="es-CO" sz="700" b="0"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dirty="0">
                          <a:solidFill>
                            <a:srgbClr val="000000"/>
                          </a:solidFill>
                          <a:effectLst/>
                        </a:rPr>
                        <a:t>7,329,756,104</a:t>
                      </a:r>
                      <a:endParaRPr lang="es-CO" sz="7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585645"/>
                  </a:ext>
                </a:extLst>
              </a:tr>
              <a:tr h="285735">
                <a:tc>
                  <a:txBody>
                    <a:bodyPr/>
                    <a:lstStyle/>
                    <a:p>
                      <a:pPr algn="ctr" fontAlgn="ctr">
                        <a:buNone/>
                      </a:pPr>
                      <a:r>
                        <a:rPr lang="es-CO" sz="700" b="1" u="none" strike="noStrike">
                          <a:solidFill>
                            <a:srgbClr val="000000"/>
                          </a:solidFill>
                          <a:effectLst/>
                        </a:rPr>
                        <a:t>2</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Compensación reactiva</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76086"/>
                  </a:ext>
                </a:extLst>
              </a:tr>
              <a:tr h="229754">
                <a:tc>
                  <a:txBody>
                    <a:bodyPr/>
                    <a:lstStyle/>
                    <a:p>
                      <a:pPr algn="ctr" fontAlgn="ctr">
                        <a:buNone/>
                      </a:pPr>
                      <a:r>
                        <a:rPr lang="es-CO" sz="700" b="1" u="none" strike="noStrike">
                          <a:solidFill>
                            <a:srgbClr val="000000"/>
                          </a:solidFill>
                          <a:effectLst/>
                        </a:rPr>
                        <a:t>3</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Bahías y celdas</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6,316,394,660</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2,851,575,498</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6,602,879,899</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15,770,850,057</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5050064"/>
                  </a:ext>
                </a:extLst>
              </a:tr>
              <a:tr h="425687">
                <a:tc>
                  <a:txBody>
                    <a:bodyPr/>
                    <a:lstStyle/>
                    <a:p>
                      <a:pPr algn="ctr" fontAlgn="ctr">
                        <a:buNone/>
                      </a:pPr>
                      <a:r>
                        <a:rPr lang="es-CO" sz="700" b="1" u="none" strike="noStrike">
                          <a:solidFill>
                            <a:srgbClr val="000000"/>
                          </a:solidFill>
                          <a:effectLst/>
                        </a:rPr>
                        <a:t>4</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ES" sz="700" b="0" u="none" strike="noStrike">
                          <a:solidFill>
                            <a:srgbClr val="000000"/>
                          </a:solidFill>
                          <a:effectLst/>
                        </a:rPr>
                        <a:t>Equipos de control y comunicaciones</a:t>
                      </a:r>
                      <a:endParaRPr lang="es-ES"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dirty="0">
                          <a:solidFill>
                            <a:srgbClr val="000000"/>
                          </a:solidFill>
                          <a:effectLst/>
                        </a:rPr>
                        <a:t>14,170,081,006</a:t>
                      </a:r>
                      <a:endParaRPr lang="es-CO" sz="700" b="0"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1,510,294,837</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2,916,419,246</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18,596,795,089</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5138876"/>
                  </a:ext>
                </a:extLst>
              </a:tr>
              <a:tr h="285735">
                <a:tc>
                  <a:txBody>
                    <a:bodyPr/>
                    <a:lstStyle/>
                    <a:p>
                      <a:pPr algn="ctr" fontAlgn="ctr">
                        <a:buNone/>
                      </a:pPr>
                      <a:r>
                        <a:rPr lang="es-CO" sz="700" b="1" u="none" strike="noStrike">
                          <a:solidFill>
                            <a:srgbClr val="000000"/>
                          </a:solidFill>
                          <a:effectLst/>
                        </a:rPr>
                        <a:t>5</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Equipos de subestación</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450,639,320</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321,884,000</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1,321,398,000</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2,093,921,320</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1248450"/>
                  </a:ext>
                </a:extLst>
              </a:tr>
              <a:tr h="285735">
                <a:tc>
                  <a:txBody>
                    <a:bodyPr/>
                    <a:lstStyle/>
                    <a:p>
                      <a:pPr algn="ctr" fontAlgn="ctr">
                        <a:buNone/>
                      </a:pPr>
                      <a:r>
                        <a:rPr lang="es-CO" sz="700" b="1" u="none" strike="noStrike">
                          <a:solidFill>
                            <a:srgbClr val="000000"/>
                          </a:solidFill>
                          <a:effectLst/>
                        </a:rPr>
                        <a:t>6</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Otros activos subestación</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3,594,134,000</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1,378,240,650</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7,043,855,624</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12,016,230,274</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4156184"/>
                  </a:ext>
                </a:extLst>
              </a:tr>
              <a:tr h="229754">
                <a:tc>
                  <a:txBody>
                    <a:bodyPr/>
                    <a:lstStyle/>
                    <a:p>
                      <a:pPr algn="ctr" fontAlgn="ctr">
                        <a:buNone/>
                      </a:pPr>
                      <a:r>
                        <a:rPr lang="es-CO" sz="700" b="1" u="none" strike="noStrike">
                          <a:solidFill>
                            <a:srgbClr val="000000"/>
                          </a:solidFill>
                          <a:effectLst/>
                        </a:rPr>
                        <a:t>7</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Líneas aéreas</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141,805,901,704</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29,324,535,006</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28,543,963,734</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199,674,400,444</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929184"/>
                  </a:ext>
                </a:extLst>
              </a:tr>
              <a:tr h="285735">
                <a:tc>
                  <a:txBody>
                    <a:bodyPr/>
                    <a:lstStyle/>
                    <a:p>
                      <a:pPr algn="ctr" fontAlgn="ctr">
                        <a:buNone/>
                      </a:pPr>
                      <a:r>
                        <a:rPr lang="es-CO" sz="700" b="1" u="none" strike="noStrike">
                          <a:solidFill>
                            <a:srgbClr val="000000"/>
                          </a:solidFill>
                          <a:effectLst/>
                        </a:rPr>
                        <a:t>8</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Líneas subterráneas</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30,085,055,477</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296,672,822</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30,381,728,299</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218453"/>
                  </a:ext>
                </a:extLst>
              </a:tr>
              <a:tr h="285735">
                <a:tc>
                  <a:txBody>
                    <a:bodyPr/>
                    <a:lstStyle/>
                    <a:p>
                      <a:pPr algn="ctr" fontAlgn="ctr">
                        <a:buNone/>
                      </a:pPr>
                      <a:r>
                        <a:rPr lang="es-CO" sz="700" b="1" u="none" strike="noStrike">
                          <a:solidFill>
                            <a:srgbClr val="000000"/>
                          </a:solidFill>
                          <a:effectLst/>
                        </a:rPr>
                        <a:t>9</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Equipos de línea</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65,103,697,000</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1,811,865,000</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dirty="0">
                          <a:solidFill>
                            <a:srgbClr val="000000"/>
                          </a:solidFill>
                          <a:effectLst/>
                        </a:rPr>
                        <a:t>66,915,562,000</a:t>
                      </a:r>
                      <a:endParaRPr lang="es-CO" sz="7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4458047"/>
                  </a:ext>
                </a:extLst>
              </a:tr>
              <a:tr h="285735">
                <a:tc>
                  <a:txBody>
                    <a:bodyPr/>
                    <a:lstStyle/>
                    <a:p>
                      <a:pPr algn="ctr" fontAlgn="ctr">
                        <a:buNone/>
                      </a:pPr>
                      <a:r>
                        <a:rPr lang="es-CO" sz="700" b="1" u="none" strike="noStrike">
                          <a:solidFill>
                            <a:srgbClr val="000000"/>
                          </a:solidFill>
                          <a:effectLst/>
                        </a:rPr>
                        <a:t>10</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Centro de control</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7,293,554,317</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7,293,554,317</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7,293,554,317</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21,880,662,951</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881385"/>
                  </a:ext>
                </a:extLst>
              </a:tr>
              <a:tr h="425687">
                <a:tc>
                  <a:txBody>
                    <a:bodyPr/>
                    <a:lstStyle/>
                    <a:p>
                      <a:pPr algn="ctr" fontAlgn="ctr">
                        <a:buNone/>
                      </a:pPr>
                      <a:r>
                        <a:rPr lang="es-CO" sz="700" b="1" u="none" strike="noStrike">
                          <a:solidFill>
                            <a:srgbClr val="000000"/>
                          </a:solidFill>
                          <a:effectLst/>
                        </a:rPr>
                        <a:t>11</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Transformadores de distribución </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45,199,416,000</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45,199,416,000</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6000578"/>
                  </a:ext>
                </a:extLst>
              </a:tr>
              <a:tr h="285735">
                <a:tc>
                  <a:txBody>
                    <a:bodyPr/>
                    <a:lstStyle/>
                    <a:p>
                      <a:pPr algn="ctr" fontAlgn="ctr">
                        <a:buNone/>
                      </a:pPr>
                      <a:r>
                        <a:rPr lang="es-CO" sz="700" b="1" u="none" strike="noStrike">
                          <a:solidFill>
                            <a:srgbClr val="000000"/>
                          </a:solidFill>
                          <a:effectLst/>
                        </a:rPr>
                        <a:t>12</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s-CO" sz="700" b="0" u="none" strike="noStrike">
                          <a:solidFill>
                            <a:srgbClr val="000000"/>
                          </a:solidFill>
                          <a:effectLst/>
                        </a:rPr>
                        <a:t>Redes de distribución</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74,676,034,092</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0" u="none" strike="noStrike">
                          <a:solidFill>
                            <a:srgbClr val="000000"/>
                          </a:solidFill>
                          <a:effectLst/>
                        </a:rPr>
                        <a:t>-</a:t>
                      </a:r>
                      <a:endParaRPr lang="es-CO" sz="700" b="0"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buNone/>
                      </a:pPr>
                      <a:r>
                        <a:rPr lang="es-CO" sz="700" b="1" u="none" strike="noStrike">
                          <a:solidFill>
                            <a:srgbClr val="000000"/>
                          </a:solidFill>
                          <a:effectLst/>
                        </a:rPr>
                        <a:t>74,676,034,092</a:t>
                      </a:r>
                      <a:endParaRPr lang="es-CO" sz="700" b="1" i="0" u="none" strike="noStrike">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778859"/>
                  </a:ext>
                </a:extLst>
              </a:tr>
              <a:tr h="229754">
                <a:tc gridSpan="2">
                  <a:txBody>
                    <a:bodyPr/>
                    <a:lstStyle/>
                    <a:p>
                      <a:pPr algn="ctr" fontAlgn="ctr">
                        <a:buNone/>
                      </a:pPr>
                      <a:r>
                        <a:rPr lang="es-CO" sz="700" b="1" u="none" strike="noStrike" dirty="0">
                          <a:solidFill>
                            <a:srgbClr val="000000"/>
                          </a:solidFill>
                          <a:effectLst/>
                        </a:rPr>
                        <a:t>TOTAL</a:t>
                      </a:r>
                      <a:endParaRPr lang="es-CO" sz="7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s-CO"/>
                    </a:p>
                  </a:txBody>
                  <a:tcPr/>
                </a:tc>
                <a:tc>
                  <a:txBody>
                    <a:bodyPr/>
                    <a:lstStyle/>
                    <a:p>
                      <a:pPr algn="r" fontAlgn="ctr">
                        <a:buNone/>
                      </a:pPr>
                      <a:r>
                        <a:rPr lang="es-CO" sz="700" b="1" u="none" strike="noStrike" dirty="0">
                          <a:solidFill>
                            <a:srgbClr val="000000"/>
                          </a:solidFill>
                          <a:effectLst/>
                        </a:rPr>
                        <a:t>119,875,450,092</a:t>
                      </a:r>
                      <a:endParaRPr lang="es-CO" sz="7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buNone/>
                      </a:pPr>
                      <a:r>
                        <a:rPr lang="es-CO" sz="700" b="1" u="none" strike="noStrike" dirty="0">
                          <a:solidFill>
                            <a:srgbClr val="000000"/>
                          </a:solidFill>
                          <a:effectLst/>
                        </a:rPr>
                        <a:t>273,260,723,588</a:t>
                      </a:r>
                      <a:endParaRPr lang="es-CO" sz="7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buNone/>
                      </a:pPr>
                      <a:r>
                        <a:rPr lang="es-CO" sz="700" b="1" u="none" strike="noStrike" dirty="0">
                          <a:solidFill>
                            <a:srgbClr val="000000"/>
                          </a:solidFill>
                          <a:effectLst/>
                        </a:rPr>
                        <a:t>47,677,112,130</a:t>
                      </a:r>
                      <a:endParaRPr lang="es-CO" sz="7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buNone/>
                      </a:pPr>
                      <a:r>
                        <a:rPr lang="es-CO" sz="700" b="1" u="none" strike="noStrike" dirty="0">
                          <a:solidFill>
                            <a:srgbClr val="000000"/>
                          </a:solidFill>
                          <a:effectLst/>
                        </a:rPr>
                        <a:t>53,722,070,820</a:t>
                      </a:r>
                      <a:endParaRPr lang="es-CO" sz="7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buNone/>
                      </a:pPr>
                      <a:r>
                        <a:rPr lang="es-CO" sz="700" b="1" u="none" strike="noStrike" dirty="0">
                          <a:solidFill>
                            <a:srgbClr val="000000"/>
                          </a:solidFill>
                          <a:effectLst/>
                        </a:rPr>
                        <a:t>494,535,356,630</a:t>
                      </a:r>
                      <a:endParaRPr lang="es-CO" sz="700" b="1" i="0" u="none" strike="noStrike" dirty="0">
                        <a:solidFill>
                          <a:srgbClr val="000000"/>
                        </a:solidFill>
                        <a:effectLst/>
                        <a:latin typeface="Trebuchet MS" panose="020B0603020202020204" pitchFamily="34" charset="0"/>
                      </a:endParaRPr>
                    </a:p>
                  </a:txBody>
                  <a:tcPr marL="5831" marR="5831" marT="58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40636601"/>
                  </a:ext>
                </a:extLst>
              </a:tr>
            </a:tbl>
          </a:graphicData>
        </a:graphic>
      </p:graphicFrame>
      <p:graphicFrame>
        <p:nvGraphicFramePr>
          <p:cNvPr id="10" name="Tabla 9">
            <a:extLst>
              <a:ext uri="{FF2B5EF4-FFF2-40B4-BE49-F238E27FC236}">
                <a16:creationId xmlns:a16="http://schemas.microsoft.com/office/drawing/2014/main" id="{35BE8E16-8E2F-E137-EBC8-06600A429AF8}"/>
              </a:ext>
            </a:extLst>
          </p:cNvPr>
          <p:cNvGraphicFramePr>
            <a:graphicFrameLocks noGrp="1"/>
          </p:cNvGraphicFramePr>
          <p:nvPr>
            <p:extLst>
              <p:ext uri="{D42A27DB-BD31-4B8C-83A1-F6EECF244321}">
                <p14:modId xmlns:p14="http://schemas.microsoft.com/office/powerpoint/2010/main" val="3035756317"/>
              </p:ext>
            </p:extLst>
          </p:nvPr>
        </p:nvGraphicFramePr>
        <p:xfrm>
          <a:off x="7317509" y="954840"/>
          <a:ext cx="3708400" cy="1868601"/>
        </p:xfrm>
        <a:graphic>
          <a:graphicData uri="http://schemas.openxmlformats.org/drawingml/2006/table">
            <a:tbl>
              <a:tblPr/>
              <a:tblGrid>
                <a:gridCol w="762000">
                  <a:extLst>
                    <a:ext uri="{9D8B030D-6E8A-4147-A177-3AD203B41FA5}">
                      <a16:colId xmlns:a16="http://schemas.microsoft.com/office/drawing/2014/main" val="3746476039"/>
                    </a:ext>
                  </a:extLst>
                </a:gridCol>
                <a:gridCol w="1066800">
                  <a:extLst>
                    <a:ext uri="{9D8B030D-6E8A-4147-A177-3AD203B41FA5}">
                      <a16:colId xmlns:a16="http://schemas.microsoft.com/office/drawing/2014/main" val="2372355277"/>
                    </a:ext>
                  </a:extLst>
                </a:gridCol>
                <a:gridCol w="939800">
                  <a:extLst>
                    <a:ext uri="{9D8B030D-6E8A-4147-A177-3AD203B41FA5}">
                      <a16:colId xmlns:a16="http://schemas.microsoft.com/office/drawing/2014/main" val="1128578252"/>
                    </a:ext>
                  </a:extLst>
                </a:gridCol>
                <a:gridCol w="939800">
                  <a:extLst>
                    <a:ext uri="{9D8B030D-6E8A-4147-A177-3AD203B41FA5}">
                      <a16:colId xmlns:a16="http://schemas.microsoft.com/office/drawing/2014/main" val="1595250403"/>
                    </a:ext>
                  </a:extLst>
                </a:gridCol>
              </a:tblGrid>
              <a:tr h="349250">
                <a:tc>
                  <a:txBody>
                    <a:bodyPr/>
                    <a:lstStyle/>
                    <a:p>
                      <a:pPr algn="ctr" rtl="0" fontAlgn="ctr">
                        <a:buNone/>
                      </a:pPr>
                      <a:r>
                        <a:rPr lang="es-CO" sz="800" b="1" i="0" u="none" strike="noStrike" dirty="0">
                          <a:solidFill>
                            <a:srgbClr val="000000"/>
                          </a:solidFill>
                          <a:effectLst/>
                          <a:latin typeface="Aptos" panose="020B0004020202020204" pitchFamily="34" charset="0"/>
                        </a:rPr>
                        <a:t>Nivel de tensión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rtl="0" fontAlgn="ctr">
                        <a:buNone/>
                      </a:pPr>
                      <a:r>
                        <a:rPr lang="es-CO" sz="800" b="1" i="0" u="none" strike="noStrike" dirty="0">
                          <a:solidFill>
                            <a:srgbClr val="000000"/>
                          </a:solidFill>
                          <a:effectLst/>
                          <a:latin typeface="Aptos" panose="020B0004020202020204" pitchFamily="34" charset="0"/>
                        </a:rPr>
                        <a:t>Aprobado 2025 (MCOP)</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rtl="0" fontAlgn="ctr">
                        <a:buNone/>
                      </a:pPr>
                      <a:r>
                        <a:rPr lang="es-CO" sz="800" b="1" i="0" u="none" strike="noStrike" dirty="0">
                          <a:solidFill>
                            <a:srgbClr val="000000"/>
                          </a:solidFill>
                          <a:effectLst/>
                          <a:latin typeface="Aptos" panose="020B0004020202020204" pitchFamily="34" charset="0"/>
                        </a:rPr>
                        <a:t>Ejecutado 2025 (MCOP)</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rtl="0" fontAlgn="ctr">
                        <a:buNone/>
                      </a:pPr>
                      <a:r>
                        <a:rPr lang="es-CO" sz="800" b="1" i="0" u="none" strike="noStrike" dirty="0">
                          <a:solidFill>
                            <a:srgbClr val="000000"/>
                          </a:solidFill>
                          <a:effectLst/>
                          <a:latin typeface="Aptos" panose="020B0004020202020204" pitchFamily="34" charset="0"/>
                        </a:rPr>
                        <a:t>% Ejecución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extLst>
                  <a:ext uri="{0D108BD9-81ED-4DB2-BD59-A6C34878D82A}">
                    <a16:rowId xmlns:a16="http://schemas.microsoft.com/office/drawing/2014/main" val="1026946958"/>
                  </a:ext>
                </a:extLst>
              </a:tr>
              <a:tr h="311150">
                <a:tc>
                  <a:txBody>
                    <a:bodyPr/>
                    <a:lstStyle/>
                    <a:p>
                      <a:pPr algn="ctr" rtl="0" fontAlgn="ctr">
                        <a:buNone/>
                      </a:pPr>
                      <a:r>
                        <a:rPr lang="es-CO" sz="800" b="1" i="0" u="none" strike="noStrike">
                          <a:solidFill>
                            <a:srgbClr val="000000"/>
                          </a:solidFill>
                          <a:effectLst/>
                          <a:latin typeface="Aptos" panose="020B00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$ 126,223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$ 119,875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95%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2070479"/>
                  </a:ext>
                </a:extLst>
              </a:tr>
              <a:tr h="311150">
                <a:tc>
                  <a:txBody>
                    <a:bodyPr/>
                    <a:lstStyle/>
                    <a:p>
                      <a:pPr algn="ctr" rtl="0" fontAlgn="ctr">
                        <a:buNone/>
                      </a:pPr>
                      <a:r>
                        <a:rPr lang="es-CO" sz="800" b="1" i="0" u="none" strike="noStrike">
                          <a:solidFill>
                            <a:srgbClr val="000000"/>
                          </a:solidFill>
                          <a:effectLst/>
                          <a:latin typeface="Aptos" panose="020B0004020202020204" pitchFamily="34" charset="0"/>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$ 250,730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$ 273,260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109%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1314537"/>
                  </a:ext>
                </a:extLst>
              </a:tr>
              <a:tr h="290337">
                <a:tc>
                  <a:txBody>
                    <a:bodyPr/>
                    <a:lstStyle/>
                    <a:p>
                      <a:pPr algn="ctr" rtl="0" fontAlgn="ctr">
                        <a:buNone/>
                      </a:pPr>
                      <a:r>
                        <a:rPr lang="es-CO" sz="800" b="1" i="0" u="none" strike="noStrike">
                          <a:solidFill>
                            <a:srgbClr val="000000"/>
                          </a:solidFill>
                          <a:effectLst/>
                          <a:latin typeface="Aptos" panose="020B0004020202020204" pitchFamily="34" charset="0"/>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$ 64,902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$ 47,677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73%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5555872"/>
                  </a:ext>
                </a:extLst>
              </a:tr>
              <a:tr h="295564">
                <a:tc>
                  <a:txBody>
                    <a:bodyPr/>
                    <a:lstStyle/>
                    <a:p>
                      <a:pPr algn="ctr" rtl="0" fontAlgn="ctr">
                        <a:buNone/>
                      </a:pPr>
                      <a:r>
                        <a:rPr lang="es-CO" sz="800" b="1" i="0" u="none" strike="noStrike" dirty="0">
                          <a:solidFill>
                            <a:srgbClr val="000000"/>
                          </a:solidFill>
                          <a:effectLst/>
                          <a:latin typeface="Aptos" panose="020B0004020202020204" pitchFamily="34" charset="0"/>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$ 112,017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$ 53,722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s-CO" sz="800" b="0" i="0" u="none" strike="noStrike">
                          <a:solidFill>
                            <a:srgbClr val="000000"/>
                          </a:solidFill>
                          <a:effectLst/>
                          <a:latin typeface="Aptos" panose="020B0004020202020204" pitchFamily="34" charset="0"/>
                        </a:rPr>
                        <a:t>48%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8250786"/>
                  </a:ext>
                </a:extLst>
              </a:tr>
              <a:tr h="311150">
                <a:tc>
                  <a:txBody>
                    <a:bodyPr/>
                    <a:lstStyle/>
                    <a:p>
                      <a:pPr algn="ctr" rtl="0" fontAlgn="ctr">
                        <a:buNone/>
                      </a:pPr>
                      <a:r>
                        <a:rPr lang="es-CO" sz="800" b="1" i="0" u="none" strike="noStrike" dirty="0">
                          <a:solidFill>
                            <a:srgbClr val="000000"/>
                          </a:solidFill>
                          <a:effectLst/>
                          <a:latin typeface="Aptos" panose="020B0004020202020204" pitchFamily="34" charset="0"/>
                        </a:rPr>
                        <a:t>Total general</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buNone/>
                      </a:pPr>
                      <a:r>
                        <a:rPr lang="es-CO" sz="800" b="1" i="0" u="none" strike="noStrike" dirty="0">
                          <a:solidFill>
                            <a:srgbClr val="000000"/>
                          </a:solidFill>
                          <a:effectLst/>
                          <a:latin typeface="Aptos" panose="020B0004020202020204" pitchFamily="34" charset="0"/>
                        </a:rPr>
                        <a:t>$ 553,873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buNone/>
                      </a:pPr>
                      <a:r>
                        <a:rPr lang="es-CO" sz="800" b="1" i="0" u="none" strike="noStrike" dirty="0">
                          <a:solidFill>
                            <a:srgbClr val="000000"/>
                          </a:solidFill>
                          <a:effectLst/>
                          <a:latin typeface="Aptos" panose="020B0004020202020204" pitchFamily="34" charset="0"/>
                        </a:rPr>
                        <a:t>$ 494,535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buNone/>
                      </a:pPr>
                      <a:r>
                        <a:rPr lang="es-CO" sz="800" b="1" i="0" u="none" strike="noStrike" dirty="0">
                          <a:solidFill>
                            <a:srgbClr val="000000"/>
                          </a:solidFill>
                          <a:effectLst/>
                          <a:latin typeface="Aptos" panose="020B0004020202020204" pitchFamily="34" charset="0"/>
                        </a:rPr>
                        <a:t>89.29%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18846090"/>
                  </a:ext>
                </a:extLst>
              </a:tr>
            </a:tbl>
          </a:graphicData>
        </a:graphic>
      </p:graphicFrame>
      <p:graphicFrame>
        <p:nvGraphicFramePr>
          <p:cNvPr id="11" name="Tabla 10">
            <a:extLst>
              <a:ext uri="{FF2B5EF4-FFF2-40B4-BE49-F238E27FC236}">
                <a16:creationId xmlns:a16="http://schemas.microsoft.com/office/drawing/2014/main" id="{FEB6E836-9CBA-B5CA-D9B1-5704DA14DFD4}"/>
              </a:ext>
            </a:extLst>
          </p:cNvPr>
          <p:cNvGraphicFramePr>
            <a:graphicFrameLocks noGrp="1"/>
          </p:cNvGraphicFramePr>
          <p:nvPr>
            <p:extLst>
              <p:ext uri="{D42A27DB-BD31-4B8C-83A1-F6EECF244321}">
                <p14:modId xmlns:p14="http://schemas.microsoft.com/office/powerpoint/2010/main" val="3888307698"/>
              </p:ext>
            </p:extLst>
          </p:nvPr>
        </p:nvGraphicFramePr>
        <p:xfrm>
          <a:off x="8038878" y="3652710"/>
          <a:ext cx="3314921" cy="2552152"/>
        </p:xfrm>
        <a:graphic>
          <a:graphicData uri="http://schemas.openxmlformats.org/drawingml/2006/table">
            <a:tbl>
              <a:tblPr/>
              <a:tblGrid>
                <a:gridCol w="554986">
                  <a:extLst>
                    <a:ext uri="{9D8B030D-6E8A-4147-A177-3AD203B41FA5}">
                      <a16:colId xmlns:a16="http://schemas.microsoft.com/office/drawing/2014/main" val="4036482472"/>
                    </a:ext>
                  </a:extLst>
                </a:gridCol>
                <a:gridCol w="1574963">
                  <a:extLst>
                    <a:ext uri="{9D8B030D-6E8A-4147-A177-3AD203B41FA5}">
                      <a16:colId xmlns:a16="http://schemas.microsoft.com/office/drawing/2014/main" val="3381313567"/>
                    </a:ext>
                  </a:extLst>
                </a:gridCol>
                <a:gridCol w="1184972">
                  <a:extLst>
                    <a:ext uri="{9D8B030D-6E8A-4147-A177-3AD203B41FA5}">
                      <a16:colId xmlns:a16="http://schemas.microsoft.com/office/drawing/2014/main" val="2222663366"/>
                    </a:ext>
                  </a:extLst>
                </a:gridCol>
              </a:tblGrid>
              <a:tr h="168978">
                <a:tc>
                  <a:txBody>
                    <a:bodyPr/>
                    <a:lstStyle/>
                    <a:p>
                      <a:pPr algn="ctr" fontAlgn="ctr"/>
                      <a:r>
                        <a:rPr lang="es-CO" sz="800" b="1" i="1" u="none" strike="noStrike" dirty="0">
                          <a:solidFill>
                            <a:srgbClr val="000000"/>
                          </a:solidFill>
                          <a:effectLst/>
                          <a:latin typeface="Trebuchet MS" panose="020B0603020202020204" pitchFamily="34" charset="0"/>
                        </a:rPr>
                        <a:t>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8900000" scaled="1"/>
                      <a:tileRect/>
                    </a:gradFill>
                  </a:tcPr>
                </a:tc>
                <a:tc>
                  <a:txBody>
                    <a:bodyPr/>
                    <a:lstStyle/>
                    <a:p>
                      <a:pPr algn="ctr" fontAlgn="ctr"/>
                      <a:r>
                        <a:rPr lang="es-CO" sz="800" b="1" i="0" u="none" strike="noStrike" dirty="0">
                          <a:solidFill>
                            <a:srgbClr val="000000"/>
                          </a:solidFill>
                          <a:effectLst/>
                          <a:latin typeface="Trebuchet MS" panose="020B0603020202020204" pitchFamily="34" charset="0"/>
                        </a:rPr>
                        <a:t>Descripción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8900000" scaled="1"/>
                      <a:tileRect/>
                    </a:gradFill>
                  </a:tcPr>
                </a:tc>
                <a:tc>
                  <a:txBody>
                    <a:bodyPr/>
                    <a:lstStyle/>
                    <a:p>
                      <a:pPr algn="ctr" fontAlgn="ctr"/>
                      <a:r>
                        <a:rPr lang="es-CO" sz="800" b="1" i="0" u="none" strike="noStrike" dirty="0">
                          <a:solidFill>
                            <a:srgbClr val="000000"/>
                          </a:solidFill>
                          <a:effectLst/>
                          <a:latin typeface="Trebuchet MS" panose="020B0603020202020204" pitchFamily="34" charset="0"/>
                        </a:rPr>
                        <a:t>Ejecutado</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8900000" scaled="1"/>
                      <a:tileRect/>
                    </a:gradFill>
                  </a:tcPr>
                </a:tc>
                <a:extLst>
                  <a:ext uri="{0D108BD9-81ED-4DB2-BD59-A6C34878D82A}">
                    <a16:rowId xmlns:a16="http://schemas.microsoft.com/office/drawing/2014/main" val="61706235"/>
                  </a:ext>
                </a:extLst>
              </a:tr>
              <a:tr h="174805">
                <a:tc>
                  <a:txBody>
                    <a:bodyPr/>
                    <a:lstStyle/>
                    <a:p>
                      <a:pPr algn="ctr" fontAlgn="ctr"/>
                      <a:r>
                        <a:rPr lang="es-CO" sz="800" b="1" i="0" u="none" strike="noStrike">
                          <a:solidFill>
                            <a:srgbClr val="000000"/>
                          </a:solidFill>
                          <a:effectLst/>
                          <a:latin typeface="Trebuchet MS" panose="020B0603020202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dirty="0">
                          <a:solidFill>
                            <a:srgbClr val="000000"/>
                          </a:solidFill>
                          <a:effectLst/>
                          <a:latin typeface="Trebuchet MS" panose="020B0603020202020204" pitchFamily="34" charset="0"/>
                        </a:rPr>
                        <a:t>Transformadores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                          -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1205132"/>
                  </a:ext>
                </a:extLst>
              </a:tr>
              <a:tr h="174805">
                <a:tc>
                  <a:txBody>
                    <a:bodyPr/>
                    <a:lstStyle/>
                    <a:p>
                      <a:pPr algn="ctr" fontAlgn="ctr"/>
                      <a:r>
                        <a:rPr lang="es-CO" sz="800" b="1" i="0" u="none" strike="noStrike">
                          <a:solidFill>
                            <a:srgbClr val="000000"/>
                          </a:solidFill>
                          <a:effectLst/>
                          <a:latin typeface="Trebuchet MS" panose="020B0603020202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dirty="0">
                          <a:solidFill>
                            <a:srgbClr val="000000"/>
                          </a:solidFill>
                          <a:effectLst/>
                          <a:latin typeface="Trebuchet MS" panose="020B0603020202020204" pitchFamily="34" charset="0"/>
                        </a:rPr>
                        <a:t>Compensación reactiva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Trebuchet MS" panose="020B0603020202020204" pitchFamily="34" charset="0"/>
                        </a:rPr>
                        <a:t>                          -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8388564"/>
                  </a:ext>
                </a:extLst>
              </a:tr>
              <a:tr h="174805">
                <a:tc>
                  <a:txBody>
                    <a:bodyPr/>
                    <a:lstStyle/>
                    <a:p>
                      <a:pPr algn="ctr" fontAlgn="ctr"/>
                      <a:r>
                        <a:rPr lang="es-CO" sz="800" b="1" i="0" u="none" strike="noStrike">
                          <a:solidFill>
                            <a:srgbClr val="000000"/>
                          </a:solidFill>
                          <a:effectLst/>
                          <a:latin typeface="Trebuchet MS" panose="020B0603020202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a:solidFill>
                            <a:srgbClr val="000000"/>
                          </a:solidFill>
                          <a:effectLst/>
                          <a:latin typeface="Trebuchet MS" panose="020B0603020202020204" pitchFamily="34" charset="0"/>
                        </a:rPr>
                        <a:t>Bahías y celdas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a:solidFill>
                            <a:srgbClr val="000000"/>
                          </a:solidFill>
                          <a:effectLst/>
                          <a:latin typeface="Trebuchet MS" panose="020B0603020202020204" pitchFamily="34" charset="0"/>
                        </a:rPr>
                        <a:t>                          -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0496580"/>
                  </a:ext>
                </a:extLst>
              </a:tr>
              <a:tr h="285514">
                <a:tc>
                  <a:txBody>
                    <a:bodyPr/>
                    <a:lstStyle/>
                    <a:p>
                      <a:pPr algn="ctr" fontAlgn="ctr"/>
                      <a:r>
                        <a:rPr lang="es-CO" sz="800" b="1" i="0" u="none" strike="noStrike">
                          <a:solidFill>
                            <a:srgbClr val="000000"/>
                          </a:solidFill>
                          <a:effectLst/>
                          <a:latin typeface="Trebuchet MS" panose="020B060302020202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ES" sz="800" b="0" i="0" u="none" strike="noStrike">
                          <a:solidFill>
                            <a:srgbClr val="000000"/>
                          </a:solidFill>
                          <a:effectLst/>
                          <a:latin typeface="Trebuchet MS" panose="020B0603020202020204" pitchFamily="34" charset="0"/>
                        </a:rPr>
                        <a:t>Equipos de control y comunicaciones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186,717,960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3627234"/>
                  </a:ext>
                </a:extLst>
              </a:tr>
              <a:tr h="174805">
                <a:tc>
                  <a:txBody>
                    <a:bodyPr/>
                    <a:lstStyle/>
                    <a:p>
                      <a:pPr algn="ctr" fontAlgn="ctr"/>
                      <a:r>
                        <a:rPr lang="es-CO" sz="800" b="1" i="0" u="none" strike="noStrike">
                          <a:solidFill>
                            <a:srgbClr val="000000"/>
                          </a:solidFill>
                          <a:effectLst/>
                          <a:latin typeface="Trebuchet MS" panose="020B060302020202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a:solidFill>
                            <a:srgbClr val="000000"/>
                          </a:solidFill>
                          <a:effectLst/>
                          <a:latin typeface="Trebuchet MS" panose="020B0603020202020204" pitchFamily="34" charset="0"/>
                        </a:rPr>
                        <a:t>Equipos de subestación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                          -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1819596"/>
                  </a:ext>
                </a:extLst>
              </a:tr>
              <a:tr h="174805">
                <a:tc>
                  <a:txBody>
                    <a:bodyPr/>
                    <a:lstStyle/>
                    <a:p>
                      <a:pPr algn="ctr" fontAlgn="ctr"/>
                      <a:r>
                        <a:rPr lang="es-CO" sz="800" b="1" i="0" u="none" strike="noStrike">
                          <a:solidFill>
                            <a:srgbClr val="000000"/>
                          </a:solidFill>
                          <a:effectLst/>
                          <a:latin typeface="Trebuchet MS" panose="020B0603020202020204" pitchFamily="34" charset="0"/>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a:solidFill>
                            <a:srgbClr val="000000"/>
                          </a:solidFill>
                          <a:effectLst/>
                          <a:latin typeface="Trebuchet MS" panose="020B0603020202020204" pitchFamily="34" charset="0"/>
                        </a:rPr>
                        <a:t>Otros activos subestación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                          -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819389"/>
                  </a:ext>
                </a:extLst>
              </a:tr>
              <a:tr h="174805">
                <a:tc>
                  <a:txBody>
                    <a:bodyPr/>
                    <a:lstStyle/>
                    <a:p>
                      <a:pPr algn="ctr" fontAlgn="ctr"/>
                      <a:r>
                        <a:rPr lang="es-CO" sz="800" b="1" i="0" u="none" strike="noStrike">
                          <a:solidFill>
                            <a:srgbClr val="000000"/>
                          </a:solidFill>
                          <a:effectLst/>
                          <a:latin typeface="Trebuchet MS" panose="020B0603020202020204" pitchFamily="34" charset="0"/>
                        </a:rPr>
                        <a:t>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a:solidFill>
                            <a:srgbClr val="000000"/>
                          </a:solidFill>
                          <a:effectLst/>
                          <a:latin typeface="Trebuchet MS" panose="020B0603020202020204" pitchFamily="34" charset="0"/>
                        </a:rPr>
                        <a:t>Líneas aéreas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2,916,765,328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281647"/>
                  </a:ext>
                </a:extLst>
              </a:tr>
              <a:tr h="174805">
                <a:tc>
                  <a:txBody>
                    <a:bodyPr/>
                    <a:lstStyle/>
                    <a:p>
                      <a:pPr algn="ctr" fontAlgn="ctr"/>
                      <a:r>
                        <a:rPr lang="es-CO" sz="800" b="1" i="0" u="none" strike="noStrike">
                          <a:solidFill>
                            <a:srgbClr val="000000"/>
                          </a:solidFill>
                          <a:effectLst/>
                          <a:latin typeface="Trebuchet MS" panose="020B0603020202020204" pitchFamily="34" charset="0"/>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a:solidFill>
                            <a:srgbClr val="000000"/>
                          </a:solidFill>
                          <a:effectLst/>
                          <a:latin typeface="Trebuchet MS" panose="020B0603020202020204" pitchFamily="34" charset="0"/>
                        </a:rPr>
                        <a:t>Líneas subterráneas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                          -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7211409"/>
                  </a:ext>
                </a:extLst>
              </a:tr>
              <a:tr h="174805">
                <a:tc>
                  <a:txBody>
                    <a:bodyPr/>
                    <a:lstStyle/>
                    <a:p>
                      <a:pPr algn="ctr" fontAlgn="ctr"/>
                      <a:r>
                        <a:rPr lang="es-CO" sz="800" b="1" i="0" u="none" strike="noStrike">
                          <a:solidFill>
                            <a:srgbClr val="000000"/>
                          </a:solidFill>
                          <a:effectLst/>
                          <a:latin typeface="Trebuchet MS" panose="020B060302020202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a:solidFill>
                            <a:srgbClr val="000000"/>
                          </a:solidFill>
                          <a:effectLst/>
                          <a:latin typeface="Trebuchet MS" panose="020B0603020202020204" pitchFamily="34" charset="0"/>
                        </a:rPr>
                        <a:t>Equipos de línea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24,520,320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6471592"/>
                  </a:ext>
                </a:extLst>
              </a:tr>
              <a:tr h="174805">
                <a:tc>
                  <a:txBody>
                    <a:bodyPr/>
                    <a:lstStyle/>
                    <a:p>
                      <a:pPr algn="ctr" fontAlgn="ctr"/>
                      <a:r>
                        <a:rPr lang="es-CO" sz="800" b="1" i="0" u="none" strike="noStrike">
                          <a:solidFill>
                            <a:srgbClr val="000000"/>
                          </a:solidFill>
                          <a:effectLst/>
                          <a:latin typeface="Trebuchet MS" panose="020B060302020202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a:solidFill>
                            <a:srgbClr val="000000"/>
                          </a:solidFill>
                          <a:effectLst/>
                          <a:latin typeface="Trebuchet MS" panose="020B0603020202020204" pitchFamily="34" charset="0"/>
                        </a:rPr>
                        <a:t>Centro de control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                          -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8779241"/>
                  </a:ext>
                </a:extLst>
              </a:tr>
              <a:tr h="174805">
                <a:tc>
                  <a:txBody>
                    <a:bodyPr/>
                    <a:lstStyle/>
                    <a:p>
                      <a:pPr algn="ctr" fontAlgn="ctr"/>
                      <a:r>
                        <a:rPr lang="es-CO" sz="800" b="1" i="0" u="none" strike="noStrike">
                          <a:solidFill>
                            <a:srgbClr val="000000"/>
                          </a:solidFill>
                          <a:effectLst/>
                          <a:latin typeface="Trebuchet MS" panose="020B0603020202020204" pitchFamily="34" charset="0"/>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a:solidFill>
                            <a:srgbClr val="000000"/>
                          </a:solidFill>
                          <a:effectLst/>
                          <a:latin typeface="Trebuchet MS" panose="020B0603020202020204" pitchFamily="34" charset="0"/>
                        </a:rPr>
                        <a:t>Transformadores N1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630,628,200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0971491"/>
                  </a:ext>
                </a:extLst>
              </a:tr>
              <a:tr h="174805">
                <a:tc>
                  <a:txBody>
                    <a:bodyPr/>
                    <a:lstStyle/>
                    <a:p>
                      <a:pPr algn="ctr" fontAlgn="ctr"/>
                      <a:r>
                        <a:rPr lang="es-CO" sz="800" b="1" i="0" u="none" strike="noStrike">
                          <a:solidFill>
                            <a:srgbClr val="000000"/>
                          </a:solidFill>
                          <a:effectLst/>
                          <a:latin typeface="Trebuchet MS" panose="020B0603020202020204" pitchFamily="34" charset="0"/>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CO" sz="800" b="0" i="0" u="none" strike="noStrike" dirty="0">
                          <a:solidFill>
                            <a:srgbClr val="000000"/>
                          </a:solidFill>
                          <a:effectLst/>
                          <a:latin typeface="Trebuchet MS" panose="020B0603020202020204" pitchFamily="34" charset="0"/>
                        </a:rPr>
                        <a:t>Redes de distribución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CO" sz="800" b="0" i="0" u="none" strike="noStrike" dirty="0">
                          <a:solidFill>
                            <a:srgbClr val="000000"/>
                          </a:solidFill>
                          <a:effectLst/>
                          <a:latin typeface="Trebuchet MS" panose="020B0603020202020204" pitchFamily="34" charset="0"/>
                        </a:rPr>
                        <a:t>640,604,550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8494245"/>
                  </a:ext>
                </a:extLst>
              </a:tr>
              <a:tr h="174805">
                <a:tc gridSpan="2">
                  <a:txBody>
                    <a:bodyPr/>
                    <a:lstStyle/>
                    <a:p>
                      <a:pPr algn="ctr" fontAlgn="ctr"/>
                      <a:r>
                        <a:rPr lang="es-CO" sz="800" b="1" i="0" u="none" strike="noStrike" dirty="0">
                          <a:solidFill>
                            <a:srgbClr val="000000"/>
                          </a:solidFill>
                          <a:effectLst/>
                          <a:latin typeface="Trebuchet MS" panose="020B0603020202020204" pitchFamily="34" charset="0"/>
                        </a:rPr>
                        <a:t>TOTAL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s-CO"/>
                    </a:p>
                  </a:txBody>
                  <a:tcPr/>
                </a:tc>
                <a:tc>
                  <a:txBody>
                    <a:bodyPr/>
                    <a:lstStyle/>
                    <a:p>
                      <a:pPr algn="r" fontAlgn="ctr"/>
                      <a:r>
                        <a:rPr lang="es-ES" sz="800" b="1" i="0" u="none" strike="noStrike" dirty="0">
                          <a:solidFill>
                            <a:srgbClr val="000000"/>
                          </a:solidFill>
                          <a:effectLst/>
                          <a:latin typeface="Trebuchet MS" panose="020B0603020202020204" pitchFamily="34" charset="0"/>
                        </a:rPr>
                        <a:t>4</a:t>
                      </a:r>
                      <a:r>
                        <a:rPr lang="es-CO" sz="800" b="1" i="0" u="none" strike="noStrike" dirty="0">
                          <a:solidFill>
                            <a:srgbClr val="000000"/>
                          </a:solidFill>
                          <a:effectLst/>
                          <a:latin typeface="Trebuchet MS" panose="020B0603020202020204" pitchFamily="34" charset="0"/>
                        </a:rPr>
                        <a:t>,399,236,357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7306348"/>
                  </a:ext>
                </a:extLst>
              </a:tr>
            </a:tbl>
          </a:graphicData>
        </a:graphic>
      </p:graphicFrame>
      <p:sp>
        <p:nvSpPr>
          <p:cNvPr id="12" name="CuadroTexto 11">
            <a:extLst>
              <a:ext uri="{FF2B5EF4-FFF2-40B4-BE49-F238E27FC236}">
                <a16:creationId xmlns:a16="http://schemas.microsoft.com/office/drawing/2014/main" id="{66DC1BE6-1E75-58A5-DBCD-625882A67025}"/>
              </a:ext>
            </a:extLst>
          </p:cNvPr>
          <p:cNvSpPr txBox="1"/>
          <p:nvPr/>
        </p:nvSpPr>
        <p:spPr>
          <a:xfrm>
            <a:off x="8681103" y="3275111"/>
            <a:ext cx="1305165" cy="307777"/>
          </a:xfrm>
          <a:prstGeom prst="rect">
            <a:avLst/>
          </a:prstGeom>
          <a:noFill/>
        </p:spPr>
        <p:txBody>
          <a:bodyPr wrap="none" rtlCol="0">
            <a:spAutoFit/>
          </a:bodyPr>
          <a:lstStyle/>
          <a:p>
            <a:r>
              <a:rPr lang="es-ES" sz="1400" b="1" dirty="0">
                <a:solidFill>
                  <a:srgbClr val="7AD400"/>
                </a:solidFill>
                <a:latin typeface="Arial Rounded MT Bold" panose="020F0704030504030204" pitchFamily="34" charset="0"/>
              </a:rPr>
              <a:t>PECOR 2025</a:t>
            </a:r>
          </a:p>
        </p:txBody>
      </p:sp>
    </p:spTree>
    <p:extLst>
      <p:ext uri="{BB962C8B-B14F-4D97-AF65-F5344CB8AC3E}">
        <p14:creationId xmlns:p14="http://schemas.microsoft.com/office/powerpoint/2010/main" val="472965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D25A6-2D84-2B5E-FDE0-3FE8A171557E}"/>
            </a:ext>
          </a:extLst>
        </p:cNvPr>
        <p:cNvGrpSpPr/>
        <p:nvPr/>
      </p:nvGrpSpPr>
      <p:grpSpPr>
        <a:xfrm>
          <a:off x="0" y="0"/>
          <a:ext cx="0" cy="0"/>
          <a:chOff x="0" y="0"/>
          <a:chExt cx="0" cy="0"/>
        </a:xfrm>
      </p:grpSpPr>
      <p:sp>
        <p:nvSpPr>
          <p:cNvPr id="8" name="Marcador de texto 7">
            <a:extLst>
              <a:ext uri="{FF2B5EF4-FFF2-40B4-BE49-F238E27FC236}">
                <a16:creationId xmlns:a16="http://schemas.microsoft.com/office/drawing/2014/main" id="{406DD934-8726-1DB4-6021-E2C62B6DFDBA}"/>
              </a:ext>
            </a:extLst>
          </p:cNvPr>
          <p:cNvSpPr>
            <a:spLocks noGrp="1"/>
          </p:cNvSpPr>
          <p:nvPr>
            <p:ph type="body" sz="half" idx="10"/>
          </p:nvPr>
        </p:nvSpPr>
        <p:spPr>
          <a:xfrm>
            <a:off x="753692" y="355345"/>
            <a:ext cx="8810310" cy="535132"/>
          </a:xfrm>
        </p:spPr>
        <p:txBody>
          <a:bodyPr>
            <a:normAutofit/>
          </a:bodyPr>
          <a:lstStyle/>
          <a:p>
            <a:r>
              <a:rPr lang="es-ES" sz="3200" dirty="0"/>
              <a:t>Avance plan de inversiones 2025.</a:t>
            </a:r>
            <a:endParaRPr lang="es-CO" sz="3200" dirty="0"/>
          </a:p>
        </p:txBody>
      </p:sp>
      <p:sp>
        <p:nvSpPr>
          <p:cNvPr id="2" name="CuadroTexto 1">
            <a:extLst>
              <a:ext uri="{FF2B5EF4-FFF2-40B4-BE49-F238E27FC236}">
                <a16:creationId xmlns:a16="http://schemas.microsoft.com/office/drawing/2014/main" id="{46C1F7AB-6C66-BDA5-1084-55892D7276AC}"/>
              </a:ext>
            </a:extLst>
          </p:cNvPr>
          <p:cNvSpPr txBox="1"/>
          <p:nvPr/>
        </p:nvSpPr>
        <p:spPr>
          <a:xfrm>
            <a:off x="692501" y="1387343"/>
            <a:ext cx="4190378" cy="307777"/>
          </a:xfrm>
          <a:prstGeom prst="rect">
            <a:avLst/>
          </a:prstGeom>
          <a:noFill/>
        </p:spPr>
        <p:txBody>
          <a:bodyPr wrap="none" rtlCol="0">
            <a:spAutoFit/>
          </a:bodyPr>
          <a:lstStyle/>
          <a:p>
            <a:r>
              <a:rPr lang="es-ES" sz="1400" b="1" dirty="0">
                <a:solidFill>
                  <a:srgbClr val="7AD400"/>
                </a:solidFill>
                <a:latin typeface="Arial Rounded MT Bold" panose="020F0704030504030204" pitchFamily="34" charset="0"/>
              </a:rPr>
              <a:t>Valor de los activos que salieron de operación</a:t>
            </a:r>
          </a:p>
        </p:txBody>
      </p:sp>
      <p:sp>
        <p:nvSpPr>
          <p:cNvPr id="3" name="CuadroTexto 2">
            <a:extLst>
              <a:ext uri="{FF2B5EF4-FFF2-40B4-BE49-F238E27FC236}">
                <a16:creationId xmlns:a16="http://schemas.microsoft.com/office/drawing/2014/main" id="{ECC9CD0E-3927-AD15-8B2F-8B9148C37F6B}"/>
              </a:ext>
            </a:extLst>
          </p:cNvPr>
          <p:cNvSpPr txBox="1"/>
          <p:nvPr/>
        </p:nvSpPr>
        <p:spPr>
          <a:xfrm>
            <a:off x="1275790" y="3891305"/>
            <a:ext cx="2684774" cy="307777"/>
          </a:xfrm>
          <a:prstGeom prst="rect">
            <a:avLst/>
          </a:prstGeom>
          <a:noFill/>
        </p:spPr>
        <p:txBody>
          <a:bodyPr wrap="none" rtlCol="0">
            <a:spAutoFit/>
          </a:bodyPr>
          <a:lstStyle/>
          <a:p>
            <a:r>
              <a:rPr lang="es-ES" sz="1400" b="1" dirty="0">
                <a:solidFill>
                  <a:srgbClr val="7AD400"/>
                </a:solidFill>
                <a:latin typeface="Arial Rounded MT Bold" panose="020F0704030504030204" pitchFamily="34" charset="0"/>
              </a:rPr>
              <a:t>Base regulatoria de terrenos</a:t>
            </a:r>
          </a:p>
        </p:txBody>
      </p:sp>
      <p:sp>
        <p:nvSpPr>
          <p:cNvPr id="4" name="CuadroTexto 3">
            <a:extLst>
              <a:ext uri="{FF2B5EF4-FFF2-40B4-BE49-F238E27FC236}">
                <a16:creationId xmlns:a16="http://schemas.microsoft.com/office/drawing/2014/main" id="{F3FE8263-A816-EE40-01D4-14AD7F91C822}"/>
              </a:ext>
            </a:extLst>
          </p:cNvPr>
          <p:cNvSpPr txBox="1"/>
          <p:nvPr/>
        </p:nvSpPr>
        <p:spPr>
          <a:xfrm>
            <a:off x="6890505" y="1139850"/>
            <a:ext cx="3991349" cy="307777"/>
          </a:xfrm>
          <a:prstGeom prst="rect">
            <a:avLst/>
          </a:prstGeom>
          <a:noFill/>
        </p:spPr>
        <p:txBody>
          <a:bodyPr wrap="none" rtlCol="0">
            <a:spAutoFit/>
          </a:bodyPr>
          <a:lstStyle/>
          <a:p>
            <a:r>
              <a:rPr lang="es-ES" sz="1400" b="1" dirty="0">
                <a:solidFill>
                  <a:srgbClr val="7AD400"/>
                </a:solidFill>
                <a:latin typeface="Arial Rounded MT Bold" panose="020F0704030504030204" pitchFamily="34" charset="0"/>
              </a:rPr>
              <a:t>Costos socio-ambientales y de servidumbre</a:t>
            </a:r>
          </a:p>
        </p:txBody>
      </p:sp>
      <p:graphicFrame>
        <p:nvGraphicFramePr>
          <p:cNvPr id="6" name="Tabla 5">
            <a:extLst>
              <a:ext uri="{FF2B5EF4-FFF2-40B4-BE49-F238E27FC236}">
                <a16:creationId xmlns:a16="http://schemas.microsoft.com/office/drawing/2014/main" id="{F081F993-FF42-E4E2-D0A7-26AB79131621}"/>
              </a:ext>
            </a:extLst>
          </p:cNvPr>
          <p:cNvGraphicFramePr>
            <a:graphicFrameLocks noGrp="1"/>
          </p:cNvGraphicFramePr>
          <p:nvPr/>
        </p:nvGraphicFramePr>
        <p:xfrm>
          <a:off x="844279" y="4373292"/>
          <a:ext cx="4038600" cy="1637468"/>
        </p:xfrm>
        <a:graphic>
          <a:graphicData uri="http://schemas.openxmlformats.org/drawingml/2006/table">
            <a:tbl>
              <a:tblPr firstRow="1" firstCol="1" bandRow="1">
                <a:tableStyleId>{5C22544A-7EE6-4342-B048-85BDC9FD1C3A}</a:tableStyleId>
              </a:tblPr>
              <a:tblGrid>
                <a:gridCol w="1003814">
                  <a:extLst>
                    <a:ext uri="{9D8B030D-6E8A-4147-A177-3AD203B41FA5}">
                      <a16:colId xmlns:a16="http://schemas.microsoft.com/office/drawing/2014/main" val="3585699836"/>
                    </a:ext>
                  </a:extLst>
                </a:gridCol>
                <a:gridCol w="1003814">
                  <a:extLst>
                    <a:ext uri="{9D8B030D-6E8A-4147-A177-3AD203B41FA5}">
                      <a16:colId xmlns:a16="http://schemas.microsoft.com/office/drawing/2014/main" val="3642224715"/>
                    </a:ext>
                  </a:extLst>
                </a:gridCol>
                <a:gridCol w="1015486">
                  <a:extLst>
                    <a:ext uri="{9D8B030D-6E8A-4147-A177-3AD203B41FA5}">
                      <a16:colId xmlns:a16="http://schemas.microsoft.com/office/drawing/2014/main" val="195800368"/>
                    </a:ext>
                  </a:extLst>
                </a:gridCol>
                <a:gridCol w="1015486">
                  <a:extLst>
                    <a:ext uri="{9D8B030D-6E8A-4147-A177-3AD203B41FA5}">
                      <a16:colId xmlns:a16="http://schemas.microsoft.com/office/drawing/2014/main" val="684174854"/>
                    </a:ext>
                  </a:extLst>
                </a:gridCol>
              </a:tblGrid>
              <a:tr h="215816">
                <a:tc rowSpan="2">
                  <a:txBody>
                    <a:bodyPr/>
                    <a:lstStyle/>
                    <a:p>
                      <a:pPr algn="ctr">
                        <a:lnSpc>
                          <a:spcPct val="107000"/>
                        </a:lnSpc>
                        <a:spcAft>
                          <a:spcPts val="800"/>
                        </a:spcAft>
                        <a:buNone/>
                      </a:pPr>
                      <a:r>
                        <a:rPr lang="es-CO" sz="900" dirty="0">
                          <a:solidFill>
                            <a:sysClr val="windowText" lastClr="000000"/>
                          </a:solidFill>
                          <a:effectLst/>
                        </a:rPr>
                        <a:t>Nivel de Tensión</a:t>
                      </a:r>
                      <a:endParaRPr lang="es-CO"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gridSpan="3">
                  <a:txBody>
                    <a:bodyPr/>
                    <a:lstStyle/>
                    <a:p>
                      <a:pPr algn="ctr">
                        <a:lnSpc>
                          <a:spcPct val="107000"/>
                        </a:lnSpc>
                        <a:spcAft>
                          <a:spcPts val="800"/>
                        </a:spcAft>
                        <a:buNone/>
                      </a:pPr>
                      <a:r>
                        <a:rPr lang="es-ES" sz="900" dirty="0">
                          <a:solidFill>
                            <a:sysClr val="windowText" lastClr="000000"/>
                          </a:solidFill>
                          <a:effectLst/>
                        </a:rPr>
                        <a:t>BRT</a:t>
                      </a:r>
                      <a:r>
                        <a:rPr lang="es-ES" sz="900" baseline="-25000" dirty="0">
                          <a:solidFill>
                            <a:sysClr val="windowText" lastClr="000000"/>
                          </a:solidFill>
                          <a:effectLst/>
                        </a:rPr>
                        <a:t>j,n,7</a:t>
                      </a:r>
                      <a:endParaRPr lang="es-CO"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83209678"/>
                  </a:ext>
                </a:extLst>
              </a:tr>
              <a:tr h="331670">
                <a:tc vMerge="1">
                  <a:txBody>
                    <a:bodyPr/>
                    <a:lstStyle/>
                    <a:p>
                      <a:endParaRPr lang="es-CO"/>
                    </a:p>
                  </a:txBody>
                  <a:tcPr/>
                </a:tc>
                <a:tc>
                  <a:txBody>
                    <a:bodyPr/>
                    <a:lstStyle/>
                    <a:p>
                      <a:pPr algn="ctr">
                        <a:lnSpc>
                          <a:spcPct val="107000"/>
                        </a:lnSpc>
                        <a:spcAft>
                          <a:spcPts val="800"/>
                        </a:spcAft>
                        <a:buNone/>
                      </a:pPr>
                      <a:r>
                        <a:rPr lang="es-ES" sz="900" dirty="0">
                          <a:solidFill>
                            <a:sysClr val="windowText" lastClr="000000"/>
                          </a:solidFill>
                          <a:effectLst/>
                        </a:rPr>
                        <a:t>Total año 2024</a:t>
                      </a:r>
                      <a:endParaRPr lang="es-CO"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ES" sz="900" dirty="0">
                          <a:solidFill>
                            <a:sysClr val="windowText" lastClr="000000"/>
                          </a:solidFill>
                          <a:effectLst/>
                        </a:rPr>
                        <a:t>Incremento año 2025</a:t>
                      </a:r>
                      <a:endParaRPr lang="es-CO"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ES" sz="900" dirty="0">
                          <a:solidFill>
                            <a:sysClr val="windowText" lastClr="000000"/>
                          </a:solidFill>
                          <a:effectLst/>
                        </a:rPr>
                        <a:t>Total año 2025</a:t>
                      </a:r>
                      <a:endParaRPr lang="es-CO"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extLst>
                  <a:ext uri="{0D108BD9-81ED-4DB2-BD59-A6C34878D82A}">
                    <a16:rowId xmlns:a16="http://schemas.microsoft.com/office/drawing/2014/main" val="433593871"/>
                  </a:ext>
                </a:extLst>
              </a:tr>
              <a:tr h="193482">
                <a:tc>
                  <a:txBody>
                    <a:bodyPr/>
                    <a:lstStyle/>
                    <a:p>
                      <a:pPr algn="ctr">
                        <a:lnSpc>
                          <a:spcPct val="107000"/>
                        </a:lnSpc>
                        <a:spcAft>
                          <a:spcPts val="800"/>
                        </a:spcAft>
                        <a:buNone/>
                      </a:pPr>
                      <a:r>
                        <a:rPr lang="es-CO" sz="900">
                          <a:solidFill>
                            <a:sysClr val="windowText" lastClr="000000"/>
                          </a:solidFill>
                          <a:effectLst/>
                        </a:rPr>
                        <a:t>1</a:t>
                      </a:r>
                      <a:endParaRPr lang="es-CO"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dirty="0">
                          <a:solidFill>
                            <a:srgbClr val="000000"/>
                          </a:solidFill>
                          <a:effectLst/>
                          <a:latin typeface="Trebuchet MS" panose="020B0603020202020204" pitchFamily="34" charset="0"/>
                        </a:rPr>
                        <a:t>                             -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                   -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1634559"/>
                  </a:ext>
                </a:extLst>
              </a:tr>
              <a:tr h="202328">
                <a:tc>
                  <a:txBody>
                    <a:bodyPr/>
                    <a:lstStyle/>
                    <a:p>
                      <a:pPr algn="ctr">
                        <a:lnSpc>
                          <a:spcPct val="107000"/>
                        </a:lnSpc>
                        <a:spcAft>
                          <a:spcPts val="800"/>
                        </a:spcAft>
                        <a:buNone/>
                      </a:pPr>
                      <a:r>
                        <a:rPr lang="es-CO" sz="900">
                          <a:solidFill>
                            <a:sysClr val="windowText" lastClr="000000"/>
                          </a:solidFill>
                          <a:effectLst/>
                        </a:rPr>
                        <a:t>2</a:t>
                      </a:r>
                      <a:endParaRPr lang="es-CO"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209,073,675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-9,150,766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199,922,910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96473"/>
                  </a:ext>
                </a:extLst>
              </a:tr>
              <a:tr h="202328">
                <a:tc>
                  <a:txBody>
                    <a:bodyPr/>
                    <a:lstStyle/>
                    <a:p>
                      <a:pPr algn="ctr">
                        <a:lnSpc>
                          <a:spcPct val="107000"/>
                        </a:lnSpc>
                        <a:spcAft>
                          <a:spcPts val="800"/>
                        </a:spcAft>
                        <a:buNone/>
                      </a:pPr>
                      <a:r>
                        <a:rPr lang="es-CO" sz="900">
                          <a:solidFill>
                            <a:sysClr val="windowText" lastClr="000000"/>
                          </a:solidFill>
                          <a:effectLst/>
                        </a:rPr>
                        <a:t>3</a:t>
                      </a:r>
                      <a:endParaRPr lang="es-CO" sz="1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641,635,028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41,053,460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682,688,488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1566293"/>
                  </a:ext>
                </a:extLst>
              </a:tr>
              <a:tr h="202328">
                <a:tc>
                  <a:txBody>
                    <a:bodyPr/>
                    <a:lstStyle/>
                    <a:p>
                      <a:pPr algn="ctr">
                        <a:lnSpc>
                          <a:spcPct val="107000"/>
                        </a:lnSpc>
                        <a:spcAft>
                          <a:spcPts val="800"/>
                        </a:spcAft>
                        <a:buNone/>
                      </a:pPr>
                      <a:r>
                        <a:rPr lang="es-CO" sz="900" dirty="0">
                          <a:solidFill>
                            <a:sysClr val="windowText" lastClr="000000"/>
                          </a:solidFill>
                          <a:effectLst/>
                        </a:rPr>
                        <a:t>4</a:t>
                      </a:r>
                      <a:endParaRPr lang="es-CO"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2,086,648,457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38,048,020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buNone/>
                      </a:pPr>
                      <a:r>
                        <a:rPr lang="es-CO" sz="900" b="0" i="0" u="none" strike="noStrike">
                          <a:solidFill>
                            <a:srgbClr val="000000"/>
                          </a:solidFill>
                          <a:effectLst/>
                          <a:latin typeface="Trebuchet MS" panose="020B0603020202020204" pitchFamily="34" charset="0"/>
                        </a:rPr>
                        <a:t>2,124,696,477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1875906"/>
                  </a:ext>
                </a:extLst>
              </a:tr>
              <a:tr h="202328">
                <a:tc>
                  <a:txBody>
                    <a:bodyPr/>
                    <a:lstStyle/>
                    <a:p>
                      <a:pPr algn="ctr">
                        <a:lnSpc>
                          <a:spcPct val="107000"/>
                        </a:lnSpc>
                        <a:spcAft>
                          <a:spcPts val="800"/>
                        </a:spcAft>
                        <a:buNone/>
                      </a:pPr>
                      <a:r>
                        <a:rPr lang="es-CO" sz="900" dirty="0">
                          <a:solidFill>
                            <a:sysClr val="windowText" lastClr="000000"/>
                          </a:solidFill>
                          <a:effectLst/>
                        </a:rPr>
                        <a:t>Total</a:t>
                      </a:r>
                      <a:endParaRPr lang="es-CO"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buNone/>
                      </a:pPr>
                      <a:r>
                        <a:rPr lang="es-CO" sz="900" b="1" i="0" u="none" strike="noStrike">
                          <a:solidFill>
                            <a:srgbClr val="000000"/>
                          </a:solidFill>
                          <a:effectLst/>
                          <a:latin typeface="Trebuchet MS" panose="020B0603020202020204" pitchFamily="34" charset="0"/>
                        </a:rPr>
                        <a:t>2,937,357,160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buNone/>
                      </a:pPr>
                      <a:r>
                        <a:rPr lang="es-CO" sz="900" b="1" i="0" u="none" strike="noStrike">
                          <a:solidFill>
                            <a:srgbClr val="000000"/>
                          </a:solidFill>
                          <a:effectLst/>
                          <a:latin typeface="Trebuchet MS" panose="020B0603020202020204" pitchFamily="34" charset="0"/>
                        </a:rPr>
                        <a:t>69,950,715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buNone/>
                      </a:pPr>
                      <a:r>
                        <a:rPr lang="es-CO" sz="900" b="1" i="0" u="none" strike="noStrike" dirty="0">
                          <a:solidFill>
                            <a:srgbClr val="000000"/>
                          </a:solidFill>
                          <a:effectLst/>
                          <a:latin typeface="Trebuchet MS" panose="020B0603020202020204" pitchFamily="34" charset="0"/>
                        </a:rPr>
                        <a:t>3,007,307,875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85032477"/>
                  </a:ext>
                </a:extLst>
              </a:tr>
            </a:tbl>
          </a:graphicData>
        </a:graphic>
      </p:graphicFrame>
      <p:sp>
        <p:nvSpPr>
          <p:cNvPr id="9" name="Rectángulo 8">
            <a:extLst>
              <a:ext uri="{FF2B5EF4-FFF2-40B4-BE49-F238E27FC236}">
                <a16:creationId xmlns:a16="http://schemas.microsoft.com/office/drawing/2014/main" id="{0096DE45-E0EE-4757-21EC-8C33F79AF06D}"/>
              </a:ext>
            </a:extLst>
          </p:cNvPr>
          <p:cNvSpPr/>
          <p:nvPr/>
        </p:nvSpPr>
        <p:spPr>
          <a:xfrm>
            <a:off x="10319143" y="6387552"/>
            <a:ext cx="1872857" cy="338554"/>
          </a:xfrm>
          <a:prstGeom prst="rect">
            <a:avLst/>
          </a:prstGeom>
        </p:spPr>
        <p:txBody>
          <a:bodyPr wrap="square">
            <a:spAutoFit/>
          </a:bodyPr>
          <a:lstStyle/>
          <a:p>
            <a:r>
              <a:rPr lang="es-CO" sz="1600" dirty="0">
                <a:solidFill>
                  <a:srgbClr val="646363"/>
                </a:solidFill>
                <a:latin typeface="Calibri regular"/>
              </a:rPr>
              <a:t>Valores  COP 2017</a:t>
            </a:r>
          </a:p>
        </p:txBody>
      </p:sp>
      <p:graphicFrame>
        <p:nvGraphicFramePr>
          <p:cNvPr id="11" name="Tabla 10">
            <a:extLst>
              <a:ext uri="{FF2B5EF4-FFF2-40B4-BE49-F238E27FC236}">
                <a16:creationId xmlns:a16="http://schemas.microsoft.com/office/drawing/2014/main" id="{D2DD99A9-2E8F-262C-6271-AC41C8C18422}"/>
              </a:ext>
            </a:extLst>
          </p:cNvPr>
          <p:cNvGraphicFramePr>
            <a:graphicFrameLocks noGrp="1"/>
          </p:cNvGraphicFramePr>
          <p:nvPr>
            <p:extLst>
              <p:ext uri="{D42A27DB-BD31-4B8C-83A1-F6EECF244321}">
                <p14:modId xmlns:p14="http://schemas.microsoft.com/office/powerpoint/2010/main" val="141622193"/>
              </p:ext>
            </p:extLst>
          </p:nvPr>
        </p:nvGraphicFramePr>
        <p:xfrm>
          <a:off x="1275790" y="1741299"/>
          <a:ext cx="2590511" cy="1687701"/>
        </p:xfrm>
        <a:graphic>
          <a:graphicData uri="http://schemas.openxmlformats.org/drawingml/2006/table">
            <a:tbl>
              <a:tblPr/>
              <a:tblGrid>
                <a:gridCol w="914298">
                  <a:extLst>
                    <a:ext uri="{9D8B030D-6E8A-4147-A177-3AD203B41FA5}">
                      <a16:colId xmlns:a16="http://schemas.microsoft.com/office/drawing/2014/main" val="1019663239"/>
                    </a:ext>
                  </a:extLst>
                </a:gridCol>
                <a:gridCol w="1676213">
                  <a:extLst>
                    <a:ext uri="{9D8B030D-6E8A-4147-A177-3AD203B41FA5}">
                      <a16:colId xmlns:a16="http://schemas.microsoft.com/office/drawing/2014/main" val="1264020933"/>
                    </a:ext>
                  </a:extLst>
                </a:gridCol>
              </a:tblGrid>
              <a:tr h="440631">
                <a:tc>
                  <a:txBody>
                    <a:bodyPr/>
                    <a:lstStyle/>
                    <a:p>
                      <a:pPr algn="ctr" rtl="0" fontAlgn="ctr">
                        <a:buNone/>
                      </a:pPr>
                      <a:r>
                        <a:rPr lang="es-CO" sz="1000" b="1" i="0" u="none" strike="noStrike" dirty="0">
                          <a:solidFill>
                            <a:srgbClr val="000000"/>
                          </a:solidFill>
                          <a:effectLst/>
                          <a:latin typeface="Aptos" panose="020B0004020202020204" pitchFamily="34" charset="0"/>
                        </a:rPr>
                        <a:t>Nivel de Tensión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rtl="0" fontAlgn="ctr">
                        <a:buNone/>
                      </a:pPr>
                      <a:r>
                        <a:rPr lang="es-CO" sz="1000" b="1" i="0" u="none" strike="noStrike" dirty="0">
                          <a:solidFill>
                            <a:srgbClr val="000000"/>
                          </a:solidFill>
                          <a:effectLst/>
                          <a:latin typeface="Aptos" panose="020B0004020202020204" pitchFamily="34" charset="0"/>
                        </a:rPr>
                        <a:t>BRAFO</a:t>
                      </a:r>
                      <a:r>
                        <a:rPr lang="es-CO" sz="1000" b="1" i="0" u="none" strike="noStrike" baseline="-25000" dirty="0">
                          <a:solidFill>
                            <a:srgbClr val="000000"/>
                          </a:solidFill>
                          <a:effectLst/>
                          <a:latin typeface="Aptos" panose="020B0004020202020204" pitchFamily="34" charset="0"/>
                        </a:rPr>
                        <a:t>j,n,7</a:t>
                      </a:r>
                      <a:endParaRPr lang="es-CO" sz="1000" b="1" i="0" u="none" strike="noStrike" dirty="0">
                        <a:solidFill>
                          <a:srgbClr val="000000"/>
                        </a:solidFill>
                        <a:effectLst/>
                        <a:latin typeface="Aptos"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extLst>
                  <a:ext uri="{0D108BD9-81ED-4DB2-BD59-A6C34878D82A}">
                    <a16:rowId xmlns:a16="http://schemas.microsoft.com/office/drawing/2014/main" val="510114165"/>
                  </a:ext>
                </a:extLst>
              </a:tr>
              <a:tr h="249414">
                <a:tc>
                  <a:txBody>
                    <a:bodyPr/>
                    <a:lstStyle/>
                    <a:p>
                      <a:pPr algn="ctr" rtl="0" fontAlgn="ctr">
                        <a:buNone/>
                      </a:pPr>
                      <a:r>
                        <a:rPr lang="es-CO" sz="1000" b="1" i="0" u="none" strike="noStrike">
                          <a:solidFill>
                            <a:srgbClr val="000000"/>
                          </a:solidFill>
                          <a:effectLst/>
                          <a:latin typeface="Aptos" panose="020B000402020202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ctr">
                        <a:buNone/>
                      </a:pPr>
                      <a:r>
                        <a:rPr lang="es-CO" sz="1000" b="0" i="0" u="none" strike="noStrike">
                          <a:solidFill>
                            <a:srgbClr val="000000"/>
                          </a:solidFill>
                          <a:effectLst/>
                          <a:latin typeface="Aptos" panose="020B0004020202020204" pitchFamily="34" charset="0"/>
                        </a:rPr>
                        <a:t>22,604,842,325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6235339"/>
                  </a:ext>
                </a:extLst>
              </a:tr>
              <a:tr h="249414">
                <a:tc>
                  <a:txBody>
                    <a:bodyPr/>
                    <a:lstStyle/>
                    <a:p>
                      <a:pPr algn="ctr" rtl="0" fontAlgn="ctr">
                        <a:buNone/>
                      </a:pPr>
                      <a:r>
                        <a:rPr lang="es-CO" sz="1000" b="1" i="0" u="none" strike="noStrike">
                          <a:solidFill>
                            <a:srgbClr val="000000"/>
                          </a:solidFill>
                          <a:effectLst/>
                          <a:latin typeface="Aptos" panose="020B0004020202020204" pitchFamily="34" charset="0"/>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ctr">
                        <a:buNone/>
                      </a:pPr>
                      <a:r>
                        <a:rPr lang="es-CO" sz="1000" b="0" i="0" u="none" strike="noStrike">
                          <a:solidFill>
                            <a:srgbClr val="000000"/>
                          </a:solidFill>
                          <a:effectLst/>
                          <a:latin typeface="Aptos" panose="020B0004020202020204" pitchFamily="34" charset="0"/>
                        </a:rPr>
                        <a:t>52,351,287,471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4176986"/>
                  </a:ext>
                </a:extLst>
              </a:tr>
              <a:tr h="249414">
                <a:tc>
                  <a:txBody>
                    <a:bodyPr/>
                    <a:lstStyle/>
                    <a:p>
                      <a:pPr algn="ctr" rtl="0" fontAlgn="ctr">
                        <a:buNone/>
                      </a:pPr>
                      <a:r>
                        <a:rPr lang="es-CO" sz="1000" b="1" i="0" u="none" strike="noStrike">
                          <a:solidFill>
                            <a:srgbClr val="000000"/>
                          </a:solidFill>
                          <a:effectLst/>
                          <a:latin typeface="Aptos" panose="020B0004020202020204" pitchFamily="34" charset="0"/>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ctr">
                        <a:buNone/>
                      </a:pPr>
                      <a:r>
                        <a:rPr lang="es-CO" sz="1000" b="0" i="0" u="none" strike="noStrike">
                          <a:solidFill>
                            <a:srgbClr val="000000"/>
                          </a:solidFill>
                          <a:effectLst/>
                          <a:latin typeface="Aptos" panose="020B0004020202020204" pitchFamily="34" charset="0"/>
                        </a:rPr>
                        <a:t>7,127,805,513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230388"/>
                  </a:ext>
                </a:extLst>
              </a:tr>
              <a:tr h="249414">
                <a:tc>
                  <a:txBody>
                    <a:bodyPr/>
                    <a:lstStyle/>
                    <a:p>
                      <a:pPr algn="ctr" rtl="0" fontAlgn="ctr">
                        <a:buNone/>
                      </a:pPr>
                      <a:r>
                        <a:rPr lang="es-CO" sz="1000" b="1" i="0" u="none" strike="noStrike">
                          <a:solidFill>
                            <a:srgbClr val="000000"/>
                          </a:solidFill>
                          <a:effectLst/>
                          <a:latin typeface="Aptos" panose="020B0004020202020204" pitchFamily="34" charset="0"/>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ctr">
                        <a:buNone/>
                      </a:pPr>
                      <a:r>
                        <a:rPr lang="es-CO" sz="1000" b="0" i="0" u="none" strike="noStrike">
                          <a:solidFill>
                            <a:srgbClr val="000000"/>
                          </a:solidFill>
                          <a:effectLst/>
                          <a:latin typeface="Aptos" panose="020B0004020202020204" pitchFamily="34" charset="0"/>
                        </a:rPr>
                        <a:t>29,026,915,876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6293259"/>
                  </a:ext>
                </a:extLst>
              </a:tr>
              <a:tr h="249414">
                <a:tc>
                  <a:txBody>
                    <a:bodyPr/>
                    <a:lstStyle/>
                    <a:p>
                      <a:pPr algn="ctr" rtl="0" fontAlgn="ctr">
                        <a:buNone/>
                      </a:pPr>
                      <a:r>
                        <a:rPr lang="es-CO" sz="1000" b="1" i="0" u="none" strike="noStrike" dirty="0">
                          <a:solidFill>
                            <a:srgbClr val="000000"/>
                          </a:solidFill>
                          <a:effectLst/>
                          <a:latin typeface="Aptos" panose="020B0004020202020204" pitchFamily="34" charset="0"/>
                        </a:rPr>
                        <a:t>Total</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ctr">
                        <a:buNone/>
                      </a:pPr>
                      <a:r>
                        <a:rPr lang="es-CO" sz="1000" b="0" i="0" u="none" strike="noStrike" dirty="0">
                          <a:solidFill>
                            <a:srgbClr val="000000"/>
                          </a:solidFill>
                          <a:effectLst/>
                          <a:latin typeface="Aptos" panose="020B0004020202020204" pitchFamily="34" charset="0"/>
                        </a:rPr>
                        <a:t>111,110,851,184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59627652"/>
                  </a:ext>
                </a:extLst>
              </a:tr>
            </a:tbl>
          </a:graphicData>
        </a:graphic>
      </p:graphicFrame>
      <p:sp>
        <p:nvSpPr>
          <p:cNvPr id="12" name="CuadroTexto 11">
            <a:extLst>
              <a:ext uri="{FF2B5EF4-FFF2-40B4-BE49-F238E27FC236}">
                <a16:creationId xmlns:a16="http://schemas.microsoft.com/office/drawing/2014/main" id="{850DAF8C-862D-72C3-D536-3FFC191E082A}"/>
              </a:ext>
            </a:extLst>
          </p:cNvPr>
          <p:cNvSpPr txBox="1"/>
          <p:nvPr/>
        </p:nvSpPr>
        <p:spPr>
          <a:xfrm>
            <a:off x="0" y="6449107"/>
            <a:ext cx="6604460" cy="276999"/>
          </a:xfrm>
          <a:prstGeom prst="rect">
            <a:avLst/>
          </a:prstGeom>
          <a:noFill/>
        </p:spPr>
        <p:txBody>
          <a:bodyPr wrap="square" rtlCol="0">
            <a:spAutoFit/>
          </a:bodyPr>
          <a:lstStyle/>
          <a:p>
            <a:r>
              <a:rPr lang="es-ES" sz="1200" dirty="0">
                <a:solidFill>
                  <a:srgbClr val="646363"/>
                </a:solidFill>
                <a:latin typeface="Calibri regular"/>
              </a:rPr>
              <a:t>Resoluciones de aprobación CREG 501-066 de 2024 y CREG 501-112 de 2024</a:t>
            </a:r>
            <a:endParaRPr lang="es-CO" sz="1200" dirty="0">
              <a:solidFill>
                <a:srgbClr val="646363"/>
              </a:solidFill>
              <a:latin typeface="Calibri regular"/>
            </a:endParaRPr>
          </a:p>
        </p:txBody>
      </p:sp>
      <p:graphicFrame>
        <p:nvGraphicFramePr>
          <p:cNvPr id="10" name="Tabla 9">
            <a:extLst>
              <a:ext uri="{FF2B5EF4-FFF2-40B4-BE49-F238E27FC236}">
                <a16:creationId xmlns:a16="http://schemas.microsoft.com/office/drawing/2014/main" id="{24A1CBEF-A48A-B0EE-3F07-3F32CD5CC590}"/>
              </a:ext>
            </a:extLst>
          </p:cNvPr>
          <p:cNvGraphicFramePr>
            <a:graphicFrameLocks noGrp="1"/>
          </p:cNvGraphicFramePr>
          <p:nvPr>
            <p:extLst>
              <p:ext uri="{D42A27DB-BD31-4B8C-83A1-F6EECF244321}">
                <p14:modId xmlns:p14="http://schemas.microsoft.com/office/powerpoint/2010/main" val="657510588"/>
              </p:ext>
            </p:extLst>
          </p:nvPr>
        </p:nvGraphicFramePr>
        <p:xfrm>
          <a:off x="6529419" y="1539989"/>
          <a:ext cx="5071454" cy="4440264"/>
        </p:xfrm>
        <a:graphic>
          <a:graphicData uri="http://schemas.openxmlformats.org/drawingml/2006/table">
            <a:tbl>
              <a:tblPr firstRow="1" firstCol="1" bandRow="1"/>
              <a:tblGrid>
                <a:gridCol w="695936">
                  <a:extLst>
                    <a:ext uri="{9D8B030D-6E8A-4147-A177-3AD203B41FA5}">
                      <a16:colId xmlns:a16="http://schemas.microsoft.com/office/drawing/2014/main" val="172254236"/>
                    </a:ext>
                  </a:extLst>
                </a:gridCol>
                <a:gridCol w="985773">
                  <a:extLst>
                    <a:ext uri="{9D8B030D-6E8A-4147-A177-3AD203B41FA5}">
                      <a16:colId xmlns:a16="http://schemas.microsoft.com/office/drawing/2014/main" val="2696867235"/>
                    </a:ext>
                  </a:extLst>
                </a:gridCol>
                <a:gridCol w="169541">
                  <a:extLst>
                    <a:ext uri="{9D8B030D-6E8A-4147-A177-3AD203B41FA5}">
                      <a16:colId xmlns:a16="http://schemas.microsoft.com/office/drawing/2014/main" val="1789826133"/>
                    </a:ext>
                  </a:extLst>
                </a:gridCol>
                <a:gridCol w="695936">
                  <a:extLst>
                    <a:ext uri="{9D8B030D-6E8A-4147-A177-3AD203B41FA5}">
                      <a16:colId xmlns:a16="http://schemas.microsoft.com/office/drawing/2014/main" val="1530979143"/>
                    </a:ext>
                  </a:extLst>
                </a:gridCol>
                <a:gridCol w="492260">
                  <a:extLst>
                    <a:ext uri="{9D8B030D-6E8A-4147-A177-3AD203B41FA5}">
                      <a16:colId xmlns:a16="http://schemas.microsoft.com/office/drawing/2014/main" val="2199905020"/>
                    </a:ext>
                  </a:extLst>
                </a:gridCol>
                <a:gridCol w="486861">
                  <a:extLst>
                    <a:ext uri="{9D8B030D-6E8A-4147-A177-3AD203B41FA5}">
                      <a16:colId xmlns:a16="http://schemas.microsoft.com/office/drawing/2014/main" val="1511100729"/>
                    </a:ext>
                  </a:extLst>
                </a:gridCol>
                <a:gridCol w="486861">
                  <a:extLst>
                    <a:ext uri="{9D8B030D-6E8A-4147-A177-3AD203B41FA5}">
                      <a16:colId xmlns:a16="http://schemas.microsoft.com/office/drawing/2014/main" val="763601820"/>
                    </a:ext>
                  </a:extLst>
                </a:gridCol>
                <a:gridCol w="417660">
                  <a:extLst>
                    <a:ext uri="{9D8B030D-6E8A-4147-A177-3AD203B41FA5}">
                      <a16:colId xmlns:a16="http://schemas.microsoft.com/office/drawing/2014/main" val="1235621497"/>
                    </a:ext>
                  </a:extLst>
                </a:gridCol>
                <a:gridCol w="640626">
                  <a:extLst>
                    <a:ext uri="{9D8B030D-6E8A-4147-A177-3AD203B41FA5}">
                      <a16:colId xmlns:a16="http://schemas.microsoft.com/office/drawing/2014/main" val="2136964330"/>
                    </a:ext>
                  </a:extLst>
                </a:gridCol>
              </a:tblGrid>
              <a:tr h="147327">
                <a:tc rowSpan="2">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Cód. Proyecto</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rowSpan="2">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Nombre del Proyecto</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rowSpan="2" gridSpan="2">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Concepto</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rowSpan="2" hMerge="1">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Concepto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E2A8"/>
                    </a:solidFill>
                  </a:tcPr>
                </a:tc>
                <a:tc gridSpan="5">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Valor por nivel de tensión [</a:t>
                      </a:r>
                      <a:r>
                        <a:rPr lang="es-CO" sz="600" b="1" dirty="0" err="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mill</a:t>
                      </a: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 - dic 2017]*</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21772137"/>
                  </a:ext>
                </a:extLst>
              </a:tr>
              <a:tr h="147327">
                <a:tc vMerge="1">
                  <a:txBody>
                    <a:bodyPr/>
                    <a:lstStyle/>
                    <a:p>
                      <a:endParaRPr lang="es-CO"/>
                    </a:p>
                  </a:txBody>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c>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N3</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TOTAL</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extLst>
                  <a:ext uri="{0D108BD9-81ED-4DB2-BD59-A6C34878D82A}">
                    <a16:rowId xmlns:a16="http://schemas.microsoft.com/office/drawing/2014/main" val="1615229054"/>
                  </a:ext>
                </a:extLst>
              </a:tr>
              <a:tr h="297600">
                <a:tc rowSpan="2">
                  <a:txBody>
                    <a:bodyPr/>
                    <a:lstStyle/>
                    <a:p>
                      <a:pP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PEI1024TYD</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rowSpan="2">
                  <a:txBody>
                    <a:bodyPr/>
                    <a:lstStyle/>
                    <a:p>
                      <a:pP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Plan de choque VP T&amp;D - Líneas 110 kV</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4D7"/>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$ 1,200.94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$ 1,200.94</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953964646"/>
                  </a:ext>
                </a:extLst>
              </a:tr>
              <a:tr h="240633">
                <a:tc vMerge="1">
                  <a:txBody>
                    <a:bodyPr/>
                    <a:lstStyle/>
                    <a:p>
                      <a:endParaRPr lang="es-CO"/>
                    </a:p>
                  </a:txBody>
                  <a:tcPr/>
                </a:tc>
                <a:tc vMerge="1">
                  <a:txBody>
                    <a:bodyPr/>
                    <a:lstStyle/>
                    <a:p>
                      <a:endParaRPr lang="es-CO"/>
                    </a:p>
                  </a:txBody>
                  <a:tcPr/>
                </a:tc>
                <a:tc gridSpan="2">
                  <a:txBody>
                    <a:bodyPr/>
                    <a:lstStyle/>
                    <a:p>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Servidumbre</a:t>
                      </a:r>
                      <a:endParaRPr lang="es-CO"/>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Servidumbre</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AAF"/>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$ 402.20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$ 402.20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788230067"/>
                  </a:ext>
                </a:extLst>
              </a:tr>
              <a:tr h="297600">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PEI0441TYD</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Modernización subestación Ancón Sur 220/110/44/13.2 kV</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4D7"/>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$ 79.17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$ 26.39</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$ 105.56</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515313918"/>
                  </a:ext>
                </a:extLst>
              </a:tr>
              <a:tr h="240633">
                <a:tc rowSpan="2">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PEI1181TYD</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rowSpan="2">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Redes subterráneas subestación Caldas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AAF"/>
                    </a:solid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$ 724.39</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$ 724.39</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266438571"/>
                  </a:ext>
                </a:extLst>
              </a:tr>
              <a:tr h="240633">
                <a:tc vMerge="1">
                  <a:txBody>
                    <a:bodyPr/>
                    <a:lstStyle/>
                    <a:p>
                      <a:endParaRPr lang="es-CO"/>
                    </a:p>
                  </a:txBody>
                  <a:tcPr/>
                </a:tc>
                <a:tc vMerge="1">
                  <a:txBody>
                    <a:bodyPr/>
                    <a:lstStyle/>
                    <a:p>
                      <a:endParaRPr lang="es-CO"/>
                    </a:p>
                  </a:txBody>
                  <a:tcPr/>
                </a:tc>
                <a:tc gridSpan="2">
                  <a:txBody>
                    <a:bodyPr/>
                    <a:lstStyle/>
                    <a:p>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Servidumbre</a:t>
                      </a:r>
                      <a:endParaRPr lang="es-CO"/>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Servidumbre</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4D7"/>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$ 305.58</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$ 305.58</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08848763"/>
                  </a:ext>
                </a:extLst>
              </a:tr>
              <a:tr h="240633">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PEI0121TYD</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Nueva subestación Lagunas 110 kV</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AAF"/>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$ 196.18</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$ 37.73</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$ 17.61</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$ 251.51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842854"/>
                  </a:ext>
                </a:extLst>
              </a:tr>
              <a:tr h="240633">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PEI0541TYD</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Expansión y confiabilidad subestación Caldas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4D7"/>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$ 44.51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$ 16.19</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$ 74.19</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$ 134.89</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605100746"/>
                  </a:ext>
                </a:extLst>
              </a:tr>
              <a:tr h="297600">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PEI0440TYD</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Modernización subestación Miraflores 220/110/44/13.2 kV</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AAF"/>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$ 9.46</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$ 19.22</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$ 28.68</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461736099"/>
                  </a:ext>
                </a:extLst>
              </a:tr>
              <a:tr h="240633">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PEI0829TYD</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Plan de choque VP T&amp;D - Subestaciones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4D7"/>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$ 2.26</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$ 11.30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$ 0.56</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$ 14.12</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631677562"/>
                  </a:ext>
                </a:extLst>
              </a:tr>
              <a:tr h="297600">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PEI1323DIS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Solución a alta cargabilidad en redes del oriente antioqueño - Fase III</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AAF"/>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$ 28.29</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$ 0.29</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$ 0.88</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$ 29.47</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3198033"/>
                  </a:ext>
                </a:extLst>
              </a:tr>
              <a:tr h="297600">
                <a:tc>
                  <a:txBody>
                    <a:bodyPr/>
                    <a:lstStyle/>
                    <a:p>
                      <a:pP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Nómina proyectos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pP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4D7"/>
                    </a:solid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$ 1,649.97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$ 309.43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$ 154.74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$ 2,114.14</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4263927385"/>
                  </a:ext>
                </a:extLst>
              </a:tr>
              <a:tr h="147327">
                <a:tc gridSpan="9">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Resumen</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flip="none" rotWithShape="1">
                      <a:gsLst>
                        <a:gs pos="0">
                          <a:srgbClr val="7AD400">
                            <a:shade val="30000"/>
                            <a:satMod val="115000"/>
                          </a:srgbClr>
                        </a:gs>
                        <a:gs pos="50000">
                          <a:srgbClr val="7AD400">
                            <a:shade val="67500"/>
                            <a:satMod val="115000"/>
                          </a:srgbClr>
                        </a:gs>
                        <a:gs pos="100000">
                          <a:srgbClr val="7AD400">
                            <a:shade val="100000"/>
                            <a:satMod val="115000"/>
                          </a:srgbClr>
                        </a:gs>
                      </a:gsLst>
                      <a:lin ang="13500000" scaled="1"/>
                      <a:tileRect/>
                    </a:gra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36773957"/>
                  </a:ext>
                </a:extLst>
              </a:tr>
              <a:tr h="147327">
                <a:tc gridSpan="3">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s-CO"/>
                    </a:p>
                  </a:txBody>
                  <a:tcPr/>
                </a:tc>
                <a:tc hMerge="1">
                  <a:txBody>
                    <a:bodyPr/>
                    <a:lstStyle/>
                    <a:p>
                      <a:pPr algn="ctr">
                        <a:lnSpc>
                          <a:spcPct val="107000"/>
                        </a:lnSpc>
                        <a:spcAft>
                          <a:spcPts val="800"/>
                        </a:spcAft>
                        <a:buNone/>
                      </a:pP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E2A8"/>
                    </a:solidFill>
                  </a:tcPr>
                </a:tc>
                <a:tc>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Concepto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N1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TOTAL</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63839198"/>
                  </a:ext>
                </a:extLst>
              </a:tr>
              <a:tr h="240633">
                <a:tc rowSpan="2" gridSpan="3">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Subtotal</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rowSpan="2" hMerge="1">
                  <a:txBody>
                    <a:bodyPr/>
                    <a:lstStyle/>
                    <a:p>
                      <a:endParaRPr lang="es-CO"/>
                    </a:p>
                  </a:txBody>
                  <a:tcPr/>
                </a:tc>
                <a:tc rowSpan="2" hMerge="1">
                  <a:txBody>
                    <a:bodyPr/>
                    <a:lstStyle/>
                    <a:p>
                      <a:pPr algn="r">
                        <a:lnSpc>
                          <a:spcPct val="107000"/>
                        </a:lnSpc>
                        <a:spcAft>
                          <a:spcPts val="800"/>
                        </a:spcAft>
                        <a:buNone/>
                      </a:pP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E2A8"/>
                    </a:solidFill>
                  </a:tcPr>
                </a:tc>
                <a:tc>
                  <a:txBody>
                    <a:bodyPr/>
                    <a:lstStyle/>
                    <a:p>
                      <a:pP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Ambiental</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3,210.79</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401.32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991.59</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0.00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4,603.70</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82368104"/>
                  </a:ext>
                </a:extLst>
              </a:tr>
              <a:tr h="240633">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Costo Servidumbre</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402.20</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0.00</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305.58</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0.00</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707.78</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09640908"/>
                  </a:ext>
                </a:extLst>
              </a:tr>
              <a:tr h="196730">
                <a:tc>
                  <a:txBody>
                    <a:bodyPr/>
                    <a:lstStyle/>
                    <a:p>
                      <a:pP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28575" cap="flat" cmpd="dbl" algn="ctr">
                      <a:solidFill>
                        <a:srgbClr val="FFFFFF"/>
                      </a:solidFill>
                      <a:prstDash val="solid"/>
                      <a:round/>
                      <a:headEnd type="none" w="med" len="med"/>
                      <a:tailEnd type="none" w="med" len="med"/>
                    </a:lnB>
                    <a:noFill/>
                  </a:tcPr>
                </a:tc>
                <a:tc gridSpan="2">
                  <a:txBody>
                    <a:bodyPr/>
                    <a:lstStyle/>
                    <a:p>
                      <a:pPr>
                        <a:lnSpc>
                          <a:spcPct val="107000"/>
                        </a:lnSpc>
                        <a:spcAft>
                          <a:spcPts val="800"/>
                        </a:spcAft>
                        <a:buNone/>
                      </a:pPr>
                      <a:r>
                        <a:rPr lang="es-CO" sz="600" b="1">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 </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a:noFill/>
                    </a:lnL>
                    <a:lnR>
                      <a:noFill/>
                    </a:lnR>
                    <a:lnT w="12700" cap="flat" cmpd="sng" algn="ctr">
                      <a:solidFill>
                        <a:srgbClr val="FFFFFF"/>
                      </a:solidFill>
                      <a:prstDash val="solid"/>
                      <a:round/>
                      <a:headEnd type="none" w="med" len="med"/>
                      <a:tailEnd type="none" w="med" len="med"/>
                    </a:lnT>
                    <a:lnB>
                      <a:noFill/>
                    </a:lnB>
                    <a:noFill/>
                  </a:tcPr>
                </a:tc>
                <a:tc hMerge="1">
                  <a:txBody>
                    <a:bodyPr/>
                    <a:lstStyle/>
                    <a:p>
                      <a:pPr>
                        <a:lnSpc>
                          <a:spcPct val="107000"/>
                        </a:lnSpc>
                        <a:spcAft>
                          <a:spcPts val="800"/>
                        </a:spcAft>
                        <a:buNone/>
                      </a:pP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a:noFill/>
                    </a:lnL>
                    <a:lnR>
                      <a:noFill/>
                    </a:lnR>
                    <a:lnT w="12700" cap="flat" cmpd="sng" algn="ctr">
                      <a:solidFill>
                        <a:srgbClr val="FFFFFF"/>
                      </a:solidFill>
                      <a:prstDash val="solid"/>
                      <a:round/>
                      <a:headEnd type="none" w="med" len="med"/>
                      <a:tailEnd type="none" w="med" len="med"/>
                    </a:lnT>
                    <a:lnB>
                      <a:noFill/>
                    </a:lnB>
                    <a:solidFill>
                      <a:srgbClr val="A9D08E"/>
                    </a:solidFill>
                  </a:tcPr>
                </a:tc>
                <a:tc>
                  <a:txBody>
                    <a:bodyPr/>
                    <a:lstStyle/>
                    <a:p>
                      <a:pPr algn="ct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TOTAL</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3,612.98</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401.32</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1,297.17</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0.00</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r">
                        <a:lnSpc>
                          <a:spcPct val="107000"/>
                        </a:lnSpc>
                        <a:spcAft>
                          <a:spcPts val="800"/>
                        </a:spcAft>
                        <a:buNone/>
                      </a:pPr>
                      <a:r>
                        <a:rPr lang="es-CO" sz="600" b="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5,311.48</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extLst>
                  <a:ext uri="{0D108BD9-81ED-4DB2-BD59-A6C34878D82A}">
                    <a16:rowId xmlns:a16="http://schemas.microsoft.com/office/drawing/2014/main" val="2604334567"/>
                  </a:ext>
                </a:extLst>
              </a:tr>
              <a:tr h="152237">
                <a:tc gridSpan="9">
                  <a:txBody>
                    <a:bodyPr/>
                    <a:lstStyle/>
                    <a:p>
                      <a:pPr>
                        <a:lnSpc>
                          <a:spcPct val="107000"/>
                        </a:lnSpc>
                        <a:spcAft>
                          <a:spcPts val="800"/>
                        </a:spcAft>
                        <a:buNone/>
                      </a:pPr>
                      <a:r>
                        <a:rPr lang="es-CO" sz="700" i="1"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*Todos los valores están en millones de pesos a diciembre del 2017</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4376" marR="3437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dbl" algn="ctr">
                      <a:solidFill>
                        <a:srgbClr val="FFFFFF"/>
                      </a:solidFill>
                      <a:prstDash val="solid"/>
                      <a:round/>
                      <a:headEnd type="none" w="med" len="med"/>
                      <a:tailEnd type="none" w="med" len="med"/>
                    </a:lnT>
                    <a:lnB w="28575" cap="flat" cmpd="dbl" algn="ctr">
                      <a:solidFill>
                        <a:srgbClr val="FFFFFF"/>
                      </a:solidFill>
                      <a:prstDash val="solid"/>
                      <a:round/>
                      <a:headEnd type="none" w="med" len="med"/>
                      <a:tailEnd type="none" w="med" len="med"/>
                    </a:lnB>
                    <a:solidFill>
                      <a:srgbClr val="DFF0D3"/>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578110116"/>
                  </a:ext>
                </a:extLst>
              </a:tr>
            </a:tbl>
          </a:graphicData>
        </a:graphic>
      </p:graphicFrame>
    </p:spTree>
    <p:extLst>
      <p:ext uri="{BB962C8B-B14F-4D97-AF65-F5344CB8AC3E}">
        <p14:creationId xmlns:p14="http://schemas.microsoft.com/office/powerpoint/2010/main" val="841364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14143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_EPM_V Blanca" id="{42D4BC08-EB54-4058-B652-F58925C83D5B}" vid="{3F62E01C-A200-4E77-A03C-D6BA8CA9786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A1D6CB5F203C8408258989F2BC18DAD" ma:contentTypeVersion="20" ma:contentTypeDescription="Crear nuevo documento." ma:contentTypeScope="" ma:versionID="82a202257e9f4b4f9bc99c9e611c6b54">
  <xsd:schema xmlns:xsd="http://www.w3.org/2001/XMLSchema" xmlns:xs="http://www.w3.org/2001/XMLSchema" xmlns:p="http://schemas.microsoft.com/office/2006/metadata/properties" xmlns:ns2="36884c60-c274-4940-9354-c29f0b69c076" xmlns:ns3="661bfcfa-41c8-4741-9d5b-01325c234c02" xmlns:ns4="fde91536-cb6a-48c8-a1c9-f59bb520eba1" targetNamespace="http://schemas.microsoft.com/office/2006/metadata/properties" ma:root="true" ma:fieldsID="3af6de6950def7f03a04e5383ccbec9e" ns2:_="" ns3:_="" ns4:_="">
    <xsd:import namespace="36884c60-c274-4940-9354-c29f0b69c076"/>
    <xsd:import namespace="661bfcfa-41c8-4741-9d5b-01325c234c02"/>
    <xsd:import namespace="fde91536-cb6a-48c8-a1c9-f59bb520eba1"/>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3:MediaServiceMetadata" minOccurs="0"/>
                <xsd:element ref="ns3:MediaServiceFastMetadata" minOccurs="0"/>
                <xsd:element ref="ns2:SharedWithDetails"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Hiperv_x00ed_nculo"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B_x00fa_squed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884c60-c274-4940-9354-c29f0b69c076"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1bfcfa-41c8-4741-9d5b-01325c234c0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Hiperv_x00ed_nculo" ma:index="21" nillable="true" ma:displayName="Hipervínculo" ma:format="Hyperlink" ma:internalName="Hiperv_x00ed_nculo">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Etiquetas de imagen" ma:readOnly="false" ma:fieldId="{5cf76f15-5ced-4ddc-b409-7134ff3c332f}" ma:taxonomyMulti="true" ma:sspId="eca7b523-58f5-4d52-b53c-05f253e3dcf7" ma:termSetId="09814cd3-568e-fe90-9814-8d621ff8fb84" ma:anchorId="fba54fb3-c3e1-fe81-a776-ca4b69148c4d" ma:open="true" ma:isKeyword="false">
      <xsd:complexType>
        <xsd:sequence>
          <xsd:element ref="pc:Terms" minOccurs="0" maxOccurs="1"/>
        </xsd:sequence>
      </xsd:complexType>
    </xsd:element>
    <xsd:element name="B_x00fa_squeda" ma:index="28" nillable="true" ma:displayName="Búsqueda" ma:format="Dropdown" ma:list="661bfcfa-41c8-4741-9d5b-01325c234c02" ma:internalName="B_x00fa_squeda" ma:showField="Title">
      <xsd:simpleType>
        <xsd:restriction base="dms:Lookup"/>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e91536-cb6a-48c8-a1c9-f59bb520eba1"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4656acd0-360b-4265-88cd-874eae1b5f53}" ma:internalName="TaxCatchAll" ma:showField="CatchAllData" ma:web="36884c60-c274-4940-9354-c29f0b69c0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1bfcfa-41c8-4741-9d5b-01325c234c02">
      <Terms xmlns="http://schemas.microsoft.com/office/infopath/2007/PartnerControls"/>
    </lcf76f155ced4ddcb4097134ff3c332f>
    <TaxCatchAll xmlns="fde91536-cb6a-48c8-a1c9-f59bb520eba1" xsi:nil="true"/>
    <Hiperv_x00ed_nculo xmlns="661bfcfa-41c8-4741-9d5b-01325c234c02">
      <Url xsi:nil="true"/>
      <Description xsi:nil="true"/>
    </Hiperv_x00ed_nculo>
    <B_x00fa_squeda xmlns="661bfcfa-41c8-4741-9d5b-01325c234c02" xsi:nil="true"/>
    <_dlc_DocId xmlns="36884c60-c274-4940-9354-c29f0b69c076">6DA63UNE3QJW-1271664277-591264</_dlc_DocId>
    <_dlc_DocIdUrl xmlns="36884c60-c274-4940-9354-c29f0b69c076">
      <Url>https://epmco.sharepoint.com/sites/uttde/_layouts/15/DocIdRedir.aspx?ID=6DA63UNE3QJW-1271664277-591264</Url>
      <Description>6DA63UNE3QJW-1271664277-591264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0B71CF5-7525-4002-971B-2637643ABB45}">
  <ds:schemaRefs>
    <ds:schemaRef ds:uri="http://schemas.microsoft.com/sharepoint/v3/contenttype/forms"/>
  </ds:schemaRefs>
</ds:datastoreItem>
</file>

<file path=customXml/itemProps2.xml><?xml version="1.0" encoding="utf-8"?>
<ds:datastoreItem xmlns:ds="http://schemas.openxmlformats.org/officeDocument/2006/customXml" ds:itemID="{E6D75343-82CF-4C40-ACE9-5BFE042637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884c60-c274-4940-9354-c29f0b69c076"/>
    <ds:schemaRef ds:uri="661bfcfa-41c8-4741-9d5b-01325c234c02"/>
    <ds:schemaRef ds:uri="fde91536-cb6a-48c8-a1c9-f59bb520e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44A1E5-E509-4163-90F4-CDD5746761F4}">
  <ds:schemaRefs>
    <ds:schemaRef ds:uri="http://schemas.openxmlformats.org/package/2006/metadata/core-properties"/>
    <ds:schemaRef ds:uri="32aa948f-b5f7-4ae2-a429-9c6721de1802"/>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32c22291-ff82-40d2-9b55-180cf9288c59"/>
    <ds:schemaRef ds:uri="http://www.w3.org/XML/1998/namespace"/>
    <ds:schemaRef ds:uri="http://purl.org/dc/terms/"/>
    <ds:schemaRef ds:uri="661bfcfa-41c8-4741-9d5b-01325c234c02"/>
    <ds:schemaRef ds:uri="fde91536-cb6a-48c8-a1c9-f59bb520eba1"/>
    <ds:schemaRef ds:uri="36884c60-c274-4940-9354-c29f0b69c076"/>
  </ds:schemaRefs>
</ds:datastoreItem>
</file>

<file path=customXml/itemProps4.xml><?xml version="1.0" encoding="utf-8"?>
<ds:datastoreItem xmlns:ds="http://schemas.openxmlformats.org/officeDocument/2006/customXml" ds:itemID="{FEC7ED4C-5CF2-4E24-89C1-9F923DB26D48}">
  <ds:schemaRefs>
    <ds:schemaRef ds:uri="http://schemas.microsoft.com/sharepoint/events"/>
  </ds:schemaRefs>
</ds:datastoreItem>
</file>

<file path=docMetadata/LabelInfo.xml><?xml version="1.0" encoding="utf-8"?>
<clbl:labelList xmlns:clbl="http://schemas.microsoft.com/office/2020/mipLabelMetadata">
  <clbl:label id="{6ebbfa72-b3b6-4c1f-8b23-058d4f67f013}" enabled="1" method="Privileged" siteId="{bf1ce8b5-5d39-4bc5-ad6e-07b3e4d7d67a}" removed="0"/>
</clbl:labelList>
</file>

<file path=docProps/app.xml><?xml version="1.0" encoding="utf-8"?>
<Properties xmlns="http://schemas.openxmlformats.org/officeDocument/2006/extended-properties" xmlns:vt="http://schemas.openxmlformats.org/officeDocument/2006/docPropsVTypes">
  <Template>Tema de Office</Template>
  <TotalTime>6310</TotalTime>
  <Words>1103</Words>
  <Application>Microsoft Office PowerPoint</Application>
  <PresentationFormat>Panorámica</PresentationFormat>
  <Paragraphs>427</Paragraphs>
  <Slides>7</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7</vt:i4>
      </vt:variant>
    </vt:vector>
  </HeadingPairs>
  <TitlesOfParts>
    <vt:vector size="17" baseType="lpstr">
      <vt:lpstr>Aptos</vt:lpstr>
      <vt:lpstr>Aptos Display</vt:lpstr>
      <vt:lpstr>Arial</vt:lpstr>
      <vt:lpstr>Arial Rounded MT Bold</vt:lpstr>
      <vt:lpstr>Calibri</vt:lpstr>
      <vt:lpstr>calibri bold italic</vt:lpstr>
      <vt:lpstr>calibri bold italic</vt:lpstr>
      <vt:lpstr>Calibri regular</vt:lpstr>
      <vt:lpstr>Trebuchet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Caicedo (SANCHO BBDO)</dc:creator>
  <cp:lastModifiedBy>LUIS JOSE MENDOZA FAJARDO</cp:lastModifiedBy>
  <cp:revision>26</cp:revision>
  <dcterms:created xsi:type="dcterms:W3CDTF">2024-01-17T12:50:27Z</dcterms:created>
  <dcterms:modified xsi:type="dcterms:W3CDTF">2026-03-27T21:00:22Z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0x0101002A1D6CB5F203C8408258989F2BC18DAD</vt:lpwstr>
  </property>
  <property fmtid="{D5CDD505-2E9C-101B-9397-08002B2CF9AE}" pid="3" name="MediaServiceImageTags">
    <vt:lpwstr/>
  </property>
  <property fmtid="{D5CDD505-2E9C-101B-9397-08002B2CF9AE}" pid="4" name="_dlc_DocIdItemGuid">
    <vt:lpwstr>44e01809-02de-42de-a52a-456209a6f228</vt:lpwstr>
  </property>
</Properties>
</file>