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5" r:id="rId6"/>
  </p:sldMasterIdLst>
  <p:handoutMasterIdLst>
    <p:handoutMasterId r:id="rId15"/>
  </p:handoutMasterIdLst>
  <p:sldIdLst>
    <p:sldId id="264" r:id="rId7"/>
    <p:sldId id="308" r:id="rId8"/>
    <p:sldId id="265" r:id="rId9"/>
    <p:sldId id="303" r:id="rId10"/>
    <p:sldId id="305" r:id="rId11"/>
    <p:sldId id="306" r:id="rId12"/>
    <p:sldId id="307" r:id="rId13"/>
    <p:sldId id="260" r:id="rId14"/>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35"/>
    <a:srgbClr val="5DBF0C"/>
    <a:srgbClr val="57BE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C304E2-9D91-4562-B53E-BDB2E322BC39}" v="57" dt="2022-03-31T02:42:25.243"/>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817" autoAdjust="0"/>
  </p:normalViewPr>
  <p:slideViewPr>
    <p:cSldViewPr snapToGrid="0">
      <p:cViewPr varScale="1">
        <p:scale>
          <a:sx n="203" d="100"/>
          <a:sy n="203" d="100"/>
        </p:scale>
        <p:origin x="331" y="12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9" d="100"/>
          <a:sy n="99" d="100"/>
        </p:scale>
        <p:origin x="357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JANDRO CASTRILLON OSPINA" userId="5d9175e1-5d13-47e5-8cdd-47d4f8eaa350" providerId="ADAL" clId="{78C304E2-9D91-4562-B53E-BDB2E322BC39}"/>
    <pc:docChg chg="undo custSel modSld">
      <pc:chgData name="ALEJANDRO CASTRILLON OSPINA" userId="5d9175e1-5d13-47e5-8cdd-47d4f8eaa350" providerId="ADAL" clId="{78C304E2-9D91-4562-B53E-BDB2E322BC39}" dt="2022-03-31T02:46:51.855" v="1010" actId="20577"/>
      <pc:docMkLst>
        <pc:docMk/>
      </pc:docMkLst>
      <pc:sldChg chg="modSp mod">
        <pc:chgData name="ALEJANDRO CASTRILLON OSPINA" userId="5d9175e1-5d13-47e5-8cdd-47d4f8eaa350" providerId="ADAL" clId="{78C304E2-9D91-4562-B53E-BDB2E322BC39}" dt="2022-03-31T00:28:54.715" v="3" actId="20577"/>
        <pc:sldMkLst>
          <pc:docMk/>
          <pc:sldMk cId="2294613255" sldId="264"/>
        </pc:sldMkLst>
        <pc:spChg chg="mod">
          <ac:chgData name="ALEJANDRO CASTRILLON OSPINA" userId="5d9175e1-5d13-47e5-8cdd-47d4f8eaa350" providerId="ADAL" clId="{78C304E2-9D91-4562-B53E-BDB2E322BC39}" dt="2022-03-31T00:28:54.715" v="3" actId="20577"/>
          <ac:spMkLst>
            <pc:docMk/>
            <pc:sldMk cId="2294613255" sldId="264"/>
            <ac:spMk id="2" creationId="{00000000-0000-0000-0000-000000000000}"/>
          </ac:spMkLst>
        </pc:spChg>
      </pc:sldChg>
      <pc:sldChg chg="delSp modSp mod">
        <pc:chgData name="ALEJANDRO CASTRILLON OSPINA" userId="5d9175e1-5d13-47e5-8cdd-47d4f8eaa350" providerId="ADAL" clId="{78C304E2-9D91-4562-B53E-BDB2E322BC39}" dt="2022-03-31T01:06:15.623" v="604" actId="1076"/>
        <pc:sldMkLst>
          <pc:docMk/>
          <pc:sldMk cId="17999238" sldId="265"/>
        </pc:sldMkLst>
        <pc:spChg chg="mod">
          <ac:chgData name="ALEJANDRO CASTRILLON OSPINA" userId="5d9175e1-5d13-47e5-8cdd-47d4f8eaa350" providerId="ADAL" clId="{78C304E2-9D91-4562-B53E-BDB2E322BC39}" dt="2022-03-31T01:05:37.119" v="591" actId="1076"/>
          <ac:spMkLst>
            <pc:docMk/>
            <pc:sldMk cId="17999238" sldId="265"/>
            <ac:spMk id="2" creationId="{00000000-0000-0000-0000-000000000000}"/>
          </ac:spMkLst>
        </pc:spChg>
        <pc:spChg chg="mod">
          <ac:chgData name="ALEJANDRO CASTRILLON OSPINA" userId="5d9175e1-5d13-47e5-8cdd-47d4f8eaa350" providerId="ADAL" clId="{78C304E2-9D91-4562-B53E-BDB2E322BC39}" dt="2022-03-31T01:04:54.014" v="579" actId="20577"/>
          <ac:spMkLst>
            <pc:docMk/>
            <pc:sldMk cId="17999238" sldId="265"/>
            <ac:spMk id="6" creationId="{5EBF7E91-2EA0-43B6-88E8-0A3C2AA640D9}"/>
          </ac:spMkLst>
        </pc:spChg>
        <pc:spChg chg="mod">
          <ac:chgData name="ALEJANDRO CASTRILLON OSPINA" userId="5d9175e1-5d13-47e5-8cdd-47d4f8eaa350" providerId="ADAL" clId="{78C304E2-9D91-4562-B53E-BDB2E322BC39}" dt="2022-03-31T01:05:56.271" v="596" actId="1076"/>
          <ac:spMkLst>
            <pc:docMk/>
            <pc:sldMk cId="17999238" sldId="265"/>
            <ac:spMk id="8" creationId="{00000000-0000-0000-0000-000000000000}"/>
          </ac:spMkLst>
        </pc:spChg>
        <pc:spChg chg="mod">
          <ac:chgData name="ALEJANDRO CASTRILLON OSPINA" userId="5d9175e1-5d13-47e5-8cdd-47d4f8eaa350" providerId="ADAL" clId="{78C304E2-9D91-4562-B53E-BDB2E322BC39}" dt="2022-03-31T01:06:06.496" v="601" actId="1076"/>
          <ac:spMkLst>
            <pc:docMk/>
            <pc:sldMk cId="17999238" sldId="265"/>
            <ac:spMk id="10" creationId="{00000000-0000-0000-0000-000000000000}"/>
          </ac:spMkLst>
        </pc:spChg>
        <pc:spChg chg="del">
          <ac:chgData name="ALEJANDRO CASTRILLON OSPINA" userId="5d9175e1-5d13-47e5-8cdd-47d4f8eaa350" providerId="ADAL" clId="{78C304E2-9D91-4562-B53E-BDB2E322BC39}" dt="2022-03-31T01:05:31.918" v="590" actId="478"/>
          <ac:spMkLst>
            <pc:docMk/>
            <pc:sldMk cId="17999238" sldId="265"/>
            <ac:spMk id="11" creationId="{00000000-0000-0000-0000-000000000000}"/>
          </ac:spMkLst>
        </pc:spChg>
        <pc:spChg chg="mod">
          <ac:chgData name="ALEJANDRO CASTRILLON OSPINA" userId="5d9175e1-5d13-47e5-8cdd-47d4f8eaa350" providerId="ADAL" clId="{78C304E2-9D91-4562-B53E-BDB2E322BC39}" dt="2022-03-31T01:06:10.743" v="602" actId="1076"/>
          <ac:spMkLst>
            <pc:docMk/>
            <pc:sldMk cId="17999238" sldId="265"/>
            <ac:spMk id="13" creationId="{00000000-0000-0000-0000-000000000000}"/>
          </ac:spMkLst>
        </pc:spChg>
        <pc:spChg chg="mod">
          <ac:chgData name="ALEJANDRO CASTRILLON OSPINA" userId="5d9175e1-5d13-47e5-8cdd-47d4f8eaa350" providerId="ADAL" clId="{78C304E2-9D91-4562-B53E-BDB2E322BC39}" dt="2022-03-31T01:05:00.866" v="581" actId="20577"/>
          <ac:spMkLst>
            <pc:docMk/>
            <pc:sldMk cId="17999238" sldId="265"/>
            <ac:spMk id="14" creationId="{00000000-0000-0000-0000-000000000000}"/>
          </ac:spMkLst>
        </pc:spChg>
        <pc:graphicFrameChg chg="del">
          <ac:chgData name="ALEJANDRO CASTRILLON OSPINA" userId="5d9175e1-5d13-47e5-8cdd-47d4f8eaa350" providerId="ADAL" clId="{78C304E2-9D91-4562-B53E-BDB2E322BC39}" dt="2022-03-31T01:04:45.940" v="556" actId="478"/>
          <ac:graphicFrameMkLst>
            <pc:docMk/>
            <pc:sldMk cId="17999238" sldId="265"/>
            <ac:graphicFrameMk id="3" creationId="{00000000-0000-0000-0000-000000000000}"/>
          </ac:graphicFrameMkLst>
        </pc:graphicFrameChg>
        <pc:picChg chg="mod">
          <ac:chgData name="ALEJANDRO CASTRILLON OSPINA" userId="5d9175e1-5d13-47e5-8cdd-47d4f8eaa350" providerId="ADAL" clId="{78C304E2-9D91-4562-B53E-BDB2E322BC39}" dt="2022-03-31T01:05:27.417" v="589" actId="1076"/>
          <ac:picMkLst>
            <pc:docMk/>
            <pc:sldMk cId="17999238" sldId="265"/>
            <ac:picMk id="4" creationId="{00000000-0000-0000-0000-000000000000}"/>
          </ac:picMkLst>
        </pc:picChg>
        <pc:picChg chg="mod">
          <ac:chgData name="ALEJANDRO CASTRILLON OSPINA" userId="5d9175e1-5d13-47e5-8cdd-47d4f8eaa350" providerId="ADAL" clId="{78C304E2-9D91-4562-B53E-BDB2E322BC39}" dt="2022-03-31T01:05:56.271" v="596" actId="1076"/>
          <ac:picMkLst>
            <pc:docMk/>
            <pc:sldMk cId="17999238" sldId="265"/>
            <ac:picMk id="7" creationId="{00000000-0000-0000-0000-000000000000}"/>
          </ac:picMkLst>
        </pc:picChg>
        <pc:picChg chg="mod">
          <ac:chgData name="ALEJANDRO CASTRILLON OSPINA" userId="5d9175e1-5d13-47e5-8cdd-47d4f8eaa350" providerId="ADAL" clId="{78C304E2-9D91-4562-B53E-BDB2E322BC39}" dt="2022-03-31T01:06:03.991" v="600" actId="1076"/>
          <ac:picMkLst>
            <pc:docMk/>
            <pc:sldMk cId="17999238" sldId="265"/>
            <ac:picMk id="9" creationId="{00000000-0000-0000-0000-000000000000}"/>
          </ac:picMkLst>
        </pc:picChg>
        <pc:picChg chg="mod">
          <ac:chgData name="ALEJANDRO CASTRILLON OSPINA" userId="5d9175e1-5d13-47e5-8cdd-47d4f8eaa350" providerId="ADAL" clId="{78C304E2-9D91-4562-B53E-BDB2E322BC39}" dt="2022-03-31T01:06:15.623" v="604" actId="1076"/>
          <ac:picMkLst>
            <pc:docMk/>
            <pc:sldMk cId="17999238" sldId="265"/>
            <ac:picMk id="12" creationId="{00000000-0000-0000-0000-000000000000}"/>
          </ac:picMkLst>
        </pc:picChg>
      </pc:sldChg>
      <pc:sldChg chg="addSp delSp modSp mod">
        <pc:chgData name="ALEJANDRO CASTRILLON OSPINA" userId="5d9175e1-5d13-47e5-8cdd-47d4f8eaa350" providerId="ADAL" clId="{78C304E2-9D91-4562-B53E-BDB2E322BC39}" dt="2022-03-31T01:24:26.738" v="704" actId="122"/>
        <pc:sldMkLst>
          <pc:docMk/>
          <pc:sldMk cId="2374051905" sldId="303"/>
        </pc:sldMkLst>
        <pc:spChg chg="mod">
          <ac:chgData name="ALEJANDRO CASTRILLON OSPINA" userId="5d9175e1-5d13-47e5-8cdd-47d4f8eaa350" providerId="ADAL" clId="{78C304E2-9D91-4562-B53E-BDB2E322BC39}" dt="2022-03-31T01:12:07.439" v="670" actId="20577"/>
          <ac:spMkLst>
            <pc:docMk/>
            <pc:sldMk cId="2374051905" sldId="303"/>
            <ac:spMk id="2" creationId="{00000000-0000-0000-0000-000000000000}"/>
          </ac:spMkLst>
        </pc:spChg>
        <pc:spChg chg="mod">
          <ac:chgData name="ALEJANDRO CASTRILLON OSPINA" userId="5d9175e1-5d13-47e5-8cdd-47d4f8eaa350" providerId="ADAL" clId="{78C304E2-9D91-4562-B53E-BDB2E322BC39}" dt="2022-03-31T01:06:30.264" v="610" actId="20577"/>
          <ac:spMkLst>
            <pc:docMk/>
            <pc:sldMk cId="2374051905" sldId="303"/>
            <ac:spMk id="6" creationId="{5EBF7E91-2EA0-43B6-88E8-0A3C2AA640D9}"/>
          </ac:spMkLst>
        </pc:spChg>
        <pc:spChg chg="mod">
          <ac:chgData name="ALEJANDRO CASTRILLON OSPINA" userId="5d9175e1-5d13-47e5-8cdd-47d4f8eaa350" providerId="ADAL" clId="{78C304E2-9D91-4562-B53E-BDB2E322BC39}" dt="2022-03-31T01:12:14.975" v="672" actId="20577"/>
          <ac:spMkLst>
            <pc:docMk/>
            <pc:sldMk cId="2374051905" sldId="303"/>
            <ac:spMk id="14" creationId="{00000000-0000-0000-0000-000000000000}"/>
          </ac:spMkLst>
        </pc:spChg>
        <pc:graphicFrameChg chg="add del mod">
          <ac:chgData name="ALEJANDRO CASTRILLON OSPINA" userId="5d9175e1-5d13-47e5-8cdd-47d4f8eaa350" providerId="ADAL" clId="{78C304E2-9D91-4562-B53E-BDB2E322BC39}" dt="2022-03-31T01:07:48.518" v="612"/>
          <ac:graphicFrameMkLst>
            <pc:docMk/>
            <pc:sldMk cId="2374051905" sldId="303"/>
            <ac:graphicFrameMk id="3" creationId="{ED0EF6DE-27D1-4D1D-89BF-E38E9FA58D1A}"/>
          </ac:graphicFrameMkLst>
        </pc:graphicFrameChg>
        <pc:graphicFrameChg chg="mod modGraphic">
          <ac:chgData name="ALEJANDRO CASTRILLON OSPINA" userId="5d9175e1-5d13-47e5-8cdd-47d4f8eaa350" providerId="ADAL" clId="{78C304E2-9D91-4562-B53E-BDB2E322BC39}" dt="2022-03-31T01:24:23.919" v="703" actId="122"/>
          <ac:graphicFrameMkLst>
            <pc:docMk/>
            <pc:sldMk cId="2374051905" sldId="303"/>
            <ac:graphicFrameMk id="15" creationId="{00000000-0000-0000-0000-000000000000}"/>
          </ac:graphicFrameMkLst>
        </pc:graphicFrameChg>
        <pc:graphicFrameChg chg="mod modGraphic">
          <ac:chgData name="ALEJANDRO CASTRILLON OSPINA" userId="5d9175e1-5d13-47e5-8cdd-47d4f8eaa350" providerId="ADAL" clId="{78C304E2-9D91-4562-B53E-BDB2E322BC39}" dt="2022-03-31T01:24:14.498" v="701" actId="122"/>
          <ac:graphicFrameMkLst>
            <pc:docMk/>
            <pc:sldMk cId="2374051905" sldId="303"/>
            <ac:graphicFrameMk id="16" creationId="{00000000-0000-0000-0000-000000000000}"/>
          </ac:graphicFrameMkLst>
        </pc:graphicFrameChg>
        <pc:graphicFrameChg chg="mod modGraphic">
          <ac:chgData name="ALEJANDRO CASTRILLON OSPINA" userId="5d9175e1-5d13-47e5-8cdd-47d4f8eaa350" providerId="ADAL" clId="{78C304E2-9D91-4562-B53E-BDB2E322BC39}" dt="2022-03-31T01:24:26.738" v="704" actId="122"/>
          <ac:graphicFrameMkLst>
            <pc:docMk/>
            <pc:sldMk cId="2374051905" sldId="303"/>
            <ac:graphicFrameMk id="17" creationId="{00000000-0000-0000-0000-000000000000}"/>
          </ac:graphicFrameMkLst>
        </pc:graphicFrameChg>
        <pc:graphicFrameChg chg="mod modGraphic">
          <ac:chgData name="ALEJANDRO CASTRILLON OSPINA" userId="5d9175e1-5d13-47e5-8cdd-47d4f8eaa350" providerId="ADAL" clId="{78C304E2-9D91-4562-B53E-BDB2E322BC39}" dt="2022-03-31T01:24:19.739" v="702" actId="122"/>
          <ac:graphicFrameMkLst>
            <pc:docMk/>
            <pc:sldMk cId="2374051905" sldId="303"/>
            <ac:graphicFrameMk id="18" creationId="{00000000-0000-0000-0000-000000000000}"/>
          </ac:graphicFrameMkLst>
        </pc:graphicFrameChg>
      </pc:sldChg>
      <pc:sldChg chg="addSp delSp modSp mod">
        <pc:chgData name="ALEJANDRO CASTRILLON OSPINA" userId="5d9175e1-5d13-47e5-8cdd-47d4f8eaa350" providerId="ADAL" clId="{78C304E2-9D91-4562-B53E-BDB2E322BC39}" dt="2022-03-31T01:27:04.762" v="709" actId="1076"/>
        <pc:sldMkLst>
          <pc:docMk/>
          <pc:sldMk cId="843755912" sldId="305"/>
        </pc:sldMkLst>
        <pc:spChg chg="mod">
          <ac:chgData name="ALEJANDRO CASTRILLON OSPINA" userId="5d9175e1-5d13-47e5-8cdd-47d4f8eaa350" providerId="ADAL" clId="{78C304E2-9D91-4562-B53E-BDB2E322BC39}" dt="2022-03-31T01:13:04.426" v="677"/>
          <ac:spMkLst>
            <pc:docMk/>
            <pc:sldMk cId="843755912" sldId="305"/>
            <ac:spMk id="2" creationId="{00000000-0000-0000-0000-000000000000}"/>
          </ac:spMkLst>
        </pc:spChg>
        <pc:spChg chg="mod">
          <ac:chgData name="ALEJANDRO CASTRILLON OSPINA" userId="5d9175e1-5d13-47e5-8cdd-47d4f8eaa350" providerId="ADAL" clId="{78C304E2-9D91-4562-B53E-BDB2E322BC39}" dt="2022-03-31T01:12:42.376" v="676" actId="20577"/>
          <ac:spMkLst>
            <pc:docMk/>
            <pc:sldMk cId="843755912" sldId="305"/>
            <ac:spMk id="6" creationId="{5EBF7E91-2EA0-43B6-88E8-0A3C2AA640D9}"/>
          </ac:spMkLst>
        </pc:spChg>
        <pc:spChg chg="mod">
          <ac:chgData name="ALEJANDRO CASTRILLON OSPINA" userId="5d9175e1-5d13-47e5-8cdd-47d4f8eaa350" providerId="ADAL" clId="{78C304E2-9D91-4562-B53E-BDB2E322BC39}" dt="2022-03-31T01:12:39.349" v="674" actId="20577"/>
          <ac:spMkLst>
            <pc:docMk/>
            <pc:sldMk cId="843755912" sldId="305"/>
            <ac:spMk id="14" creationId="{00000000-0000-0000-0000-000000000000}"/>
          </ac:spMkLst>
        </pc:spChg>
        <pc:graphicFrameChg chg="add del mod">
          <ac:chgData name="ALEJANDRO CASTRILLON OSPINA" userId="5d9175e1-5d13-47e5-8cdd-47d4f8eaa350" providerId="ADAL" clId="{78C304E2-9D91-4562-B53E-BDB2E322BC39}" dt="2022-03-31T01:23:00.729" v="688"/>
          <ac:graphicFrameMkLst>
            <pc:docMk/>
            <pc:sldMk cId="843755912" sldId="305"/>
            <ac:graphicFrameMk id="3" creationId="{CD77BE62-B6D5-4320-BF5E-9F7A1E85BB8B}"/>
          </ac:graphicFrameMkLst>
        </pc:graphicFrameChg>
        <pc:graphicFrameChg chg="add del mod">
          <ac:chgData name="ALEJANDRO CASTRILLON OSPINA" userId="5d9175e1-5d13-47e5-8cdd-47d4f8eaa350" providerId="ADAL" clId="{78C304E2-9D91-4562-B53E-BDB2E322BC39}" dt="2022-03-31T01:23:19.146" v="692" actId="478"/>
          <ac:graphicFrameMkLst>
            <pc:docMk/>
            <pc:sldMk cId="843755912" sldId="305"/>
            <ac:graphicFrameMk id="4" creationId="{20F7D148-4D7E-4691-983C-150DABA82C8E}"/>
          </ac:graphicFrameMkLst>
        </pc:graphicFrameChg>
        <pc:graphicFrameChg chg="add del mod">
          <ac:chgData name="ALEJANDRO CASTRILLON OSPINA" userId="5d9175e1-5d13-47e5-8cdd-47d4f8eaa350" providerId="ADAL" clId="{78C304E2-9D91-4562-B53E-BDB2E322BC39}" dt="2022-03-31T01:23:25.294" v="696"/>
          <ac:graphicFrameMkLst>
            <pc:docMk/>
            <pc:sldMk cId="843755912" sldId="305"/>
            <ac:graphicFrameMk id="5" creationId="{76AF2A06-E7D6-4FEE-B1AA-A948718EFEE6}"/>
          </ac:graphicFrameMkLst>
        </pc:graphicFrameChg>
        <pc:graphicFrameChg chg="add mod modGraphic">
          <ac:chgData name="ALEJANDRO CASTRILLON OSPINA" userId="5d9175e1-5d13-47e5-8cdd-47d4f8eaa350" providerId="ADAL" clId="{78C304E2-9D91-4562-B53E-BDB2E322BC39}" dt="2022-03-31T01:24:06.533" v="700" actId="2062"/>
          <ac:graphicFrameMkLst>
            <pc:docMk/>
            <pc:sldMk cId="843755912" sldId="305"/>
            <ac:graphicFrameMk id="7" creationId="{7E7D2528-9E19-48B3-9D57-15378C14A7C4}"/>
          </ac:graphicFrameMkLst>
        </pc:graphicFrameChg>
        <pc:graphicFrameChg chg="add del mod">
          <ac:chgData name="ALEJANDRO CASTRILLON OSPINA" userId="5d9175e1-5d13-47e5-8cdd-47d4f8eaa350" providerId="ADAL" clId="{78C304E2-9D91-4562-B53E-BDB2E322BC39}" dt="2022-03-31T01:27:00.447" v="707"/>
          <ac:graphicFrameMkLst>
            <pc:docMk/>
            <pc:sldMk cId="843755912" sldId="305"/>
            <ac:graphicFrameMk id="8" creationId="{5BA753B9-EF15-4B07-AE8E-0D13266BA948}"/>
          </ac:graphicFrameMkLst>
        </pc:graphicFrameChg>
        <pc:graphicFrameChg chg="del">
          <ac:chgData name="ALEJANDRO CASTRILLON OSPINA" userId="5d9175e1-5d13-47e5-8cdd-47d4f8eaa350" providerId="ADAL" clId="{78C304E2-9D91-4562-B53E-BDB2E322BC39}" dt="2022-03-31T01:26:55.573" v="705" actId="478"/>
          <ac:graphicFrameMkLst>
            <pc:docMk/>
            <pc:sldMk cId="843755912" sldId="305"/>
            <ac:graphicFrameMk id="9" creationId="{00000000-0000-0000-0000-000000000000}"/>
          </ac:graphicFrameMkLst>
        </pc:graphicFrameChg>
        <pc:graphicFrameChg chg="add mod">
          <ac:chgData name="ALEJANDRO CASTRILLON OSPINA" userId="5d9175e1-5d13-47e5-8cdd-47d4f8eaa350" providerId="ADAL" clId="{78C304E2-9D91-4562-B53E-BDB2E322BC39}" dt="2022-03-31T01:27:04.762" v="709" actId="1076"/>
          <ac:graphicFrameMkLst>
            <pc:docMk/>
            <pc:sldMk cId="843755912" sldId="305"/>
            <ac:graphicFrameMk id="10" creationId="{EB64D814-5914-4FFF-B54D-8CF1D035C6B7}"/>
          </ac:graphicFrameMkLst>
        </pc:graphicFrameChg>
        <pc:graphicFrameChg chg="del mod modGraphic">
          <ac:chgData name="ALEJANDRO CASTRILLON OSPINA" userId="5d9175e1-5d13-47e5-8cdd-47d4f8eaa350" providerId="ADAL" clId="{78C304E2-9D91-4562-B53E-BDB2E322BC39}" dt="2022-03-31T01:22:47.431" v="680" actId="478"/>
          <ac:graphicFrameMkLst>
            <pc:docMk/>
            <pc:sldMk cId="843755912" sldId="305"/>
            <ac:graphicFrameMk id="16" creationId="{00000000-0000-0000-0000-000000000000}"/>
          </ac:graphicFrameMkLst>
        </pc:graphicFrameChg>
      </pc:sldChg>
      <pc:sldChg chg="addSp delSp modSp mod">
        <pc:chgData name="ALEJANDRO CASTRILLON OSPINA" userId="5d9175e1-5d13-47e5-8cdd-47d4f8eaa350" providerId="ADAL" clId="{78C304E2-9D91-4562-B53E-BDB2E322BC39}" dt="2022-03-31T01:30:19.209" v="775" actId="20577"/>
        <pc:sldMkLst>
          <pc:docMk/>
          <pc:sldMk cId="1021593985" sldId="306"/>
        </pc:sldMkLst>
        <pc:spChg chg="del">
          <ac:chgData name="ALEJANDRO CASTRILLON OSPINA" userId="5d9175e1-5d13-47e5-8cdd-47d4f8eaa350" providerId="ADAL" clId="{78C304E2-9D91-4562-B53E-BDB2E322BC39}" dt="2022-03-31T01:27:19.993" v="714" actId="478"/>
          <ac:spMkLst>
            <pc:docMk/>
            <pc:sldMk cId="1021593985" sldId="306"/>
            <ac:spMk id="2" creationId="{00000000-0000-0000-0000-000000000000}"/>
          </ac:spMkLst>
        </pc:spChg>
        <pc:spChg chg="mod">
          <ac:chgData name="ALEJANDRO CASTRILLON OSPINA" userId="5d9175e1-5d13-47e5-8cdd-47d4f8eaa350" providerId="ADAL" clId="{78C304E2-9D91-4562-B53E-BDB2E322BC39}" dt="2022-03-31T01:27:16.565" v="713" actId="20577"/>
          <ac:spMkLst>
            <pc:docMk/>
            <pc:sldMk cId="1021593985" sldId="306"/>
            <ac:spMk id="6" creationId="{5EBF7E91-2EA0-43B6-88E8-0A3C2AA640D9}"/>
          </ac:spMkLst>
        </pc:spChg>
        <pc:spChg chg="add mod">
          <ac:chgData name="ALEJANDRO CASTRILLON OSPINA" userId="5d9175e1-5d13-47e5-8cdd-47d4f8eaa350" providerId="ADAL" clId="{78C304E2-9D91-4562-B53E-BDB2E322BC39}" dt="2022-03-31T01:27:28.723" v="715"/>
          <ac:spMkLst>
            <pc:docMk/>
            <pc:sldMk cId="1021593985" sldId="306"/>
            <ac:spMk id="8" creationId="{083E877A-2E6B-4EAA-90B6-9237B37E8F8F}"/>
          </ac:spMkLst>
        </pc:spChg>
        <pc:spChg chg="mod">
          <ac:chgData name="ALEJANDRO CASTRILLON OSPINA" userId="5d9175e1-5d13-47e5-8cdd-47d4f8eaa350" providerId="ADAL" clId="{78C304E2-9D91-4562-B53E-BDB2E322BC39}" dt="2022-03-31T01:27:13.739" v="711" actId="20577"/>
          <ac:spMkLst>
            <pc:docMk/>
            <pc:sldMk cId="1021593985" sldId="306"/>
            <ac:spMk id="14" creationId="{00000000-0000-0000-0000-000000000000}"/>
          </ac:spMkLst>
        </pc:spChg>
        <pc:graphicFrameChg chg="mod modGraphic">
          <ac:chgData name="ALEJANDRO CASTRILLON OSPINA" userId="5d9175e1-5d13-47e5-8cdd-47d4f8eaa350" providerId="ADAL" clId="{78C304E2-9D91-4562-B53E-BDB2E322BC39}" dt="2022-03-31T01:30:12.232" v="771" actId="20577"/>
          <ac:graphicFrameMkLst>
            <pc:docMk/>
            <pc:sldMk cId="1021593985" sldId="306"/>
            <ac:graphicFrameMk id="3" creationId="{00000000-0000-0000-0000-000000000000}"/>
          </ac:graphicFrameMkLst>
        </pc:graphicFrameChg>
        <pc:graphicFrameChg chg="modGraphic">
          <ac:chgData name="ALEJANDRO CASTRILLON OSPINA" userId="5d9175e1-5d13-47e5-8cdd-47d4f8eaa350" providerId="ADAL" clId="{78C304E2-9D91-4562-B53E-BDB2E322BC39}" dt="2022-03-31T01:30:19.209" v="775" actId="20577"/>
          <ac:graphicFrameMkLst>
            <pc:docMk/>
            <pc:sldMk cId="1021593985" sldId="306"/>
            <ac:graphicFrameMk id="10" creationId="{00000000-0000-0000-0000-000000000000}"/>
          </ac:graphicFrameMkLst>
        </pc:graphicFrameChg>
      </pc:sldChg>
      <pc:sldChg chg="addSp delSp modSp mod">
        <pc:chgData name="ALEJANDRO CASTRILLON OSPINA" userId="5d9175e1-5d13-47e5-8cdd-47d4f8eaa350" providerId="ADAL" clId="{78C304E2-9D91-4562-B53E-BDB2E322BC39}" dt="2022-03-31T02:46:51.855" v="1010" actId="20577"/>
        <pc:sldMkLst>
          <pc:docMk/>
          <pc:sldMk cId="2738744620" sldId="307"/>
        </pc:sldMkLst>
        <pc:spChg chg="del">
          <ac:chgData name="ALEJANDRO CASTRILLON OSPINA" userId="5d9175e1-5d13-47e5-8cdd-47d4f8eaa350" providerId="ADAL" clId="{78C304E2-9D91-4562-B53E-BDB2E322BC39}" dt="2022-03-31T02:02:36.476" v="798" actId="478"/>
          <ac:spMkLst>
            <pc:docMk/>
            <pc:sldMk cId="2738744620" sldId="307"/>
            <ac:spMk id="2" creationId="{00000000-0000-0000-0000-000000000000}"/>
          </ac:spMkLst>
        </pc:spChg>
        <pc:spChg chg="mod">
          <ac:chgData name="ALEJANDRO CASTRILLON OSPINA" userId="5d9175e1-5d13-47e5-8cdd-47d4f8eaa350" providerId="ADAL" clId="{78C304E2-9D91-4562-B53E-BDB2E322BC39}" dt="2022-03-31T01:37:09.954" v="781" actId="20577"/>
          <ac:spMkLst>
            <pc:docMk/>
            <pc:sldMk cId="2738744620" sldId="307"/>
            <ac:spMk id="6" creationId="{5EBF7E91-2EA0-43B6-88E8-0A3C2AA640D9}"/>
          </ac:spMkLst>
        </pc:spChg>
        <pc:spChg chg="mod">
          <ac:chgData name="ALEJANDRO CASTRILLON OSPINA" userId="5d9175e1-5d13-47e5-8cdd-47d4f8eaa350" providerId="ADAL" clId="{78C304E2-9D91-4562-B53E-BDB2E322BC39}" dt="2022-03-31T02:22:32.363" v="806" actId="1076"/>
          <ac:spMkLst>
            <pc:docMk/>
            <pc:sldMk cId="2738744620" sldId="307"/>
            <ac:spMk id="13" creationId="{00000000-0000-0000-0000-000000000000}"/>
          </ac:spMkLst>
        </pc:spChg>
        <pc:spChg chg="mod">
          <ac:chgData name="ALEJANDRO CASTRILLON OSPINA" userId="5d9175e1-5d13-47e5-8cdd-47d4f8eaa350" providerId="ADAL" clId="{78C304E2-9D91-4562-B53E-BDB2E322BC39}" dt="2022-03-31T01:37:06.557" v="779" actId="20577"/>
          <ac:spMkLst>
            <pc:docMk/>
            <pc:sldMk cId="2738744620" sldId="307"/>
            <ac:spMk id="14" creationId="{00000000-0000-0000-0000-000000000000}"/>
          </ac:spMkLst>
        </pc:spChg>
        <pc:spChg chg="mod">
          <ac:chgData name="ALEJANDRO CASTRILLON OSPINA" userId="5d9175e1-5d13-47e5-8cdd-47d4f8eaa350" providerId="ADAL" clId="{78C304E2-9D91-4562-B53E-BDB2E322BC39}" dt="2022-03-31T02:22:47.899" v="809" actId="1076"/>
          <ac:spMkLst>
            <pc:docMk/>
            <pc:sldMk cId="2738744620" sldId="307"/>
            <ac:spMk id="15" creationId="{00000000-0000-0000-0000-000000000000}"/>
          </ac:spMkLst>
        </pc:spChg>
        <pc:spChg chg="del">
          <ac:chgData name="ALEJANDRO CASTRILLON OSPINA" userId="5d9175e1-5d13-47e5-8cdd-47d4f8eaa350" providerId="ADAL" clId="{78C304E2-9D91-4562-B53E-BDB2E322BC39}" dt="2022-03-31T02:22:14.492" v="801" actId="478"/>
          <ac:spMkLst>
            <pc:docMk/>
            <pc:sldMk cId="2738744620" sldId="307"/>
            <ac:spMk id="16" creationId="{00000000-0000-0000-0000-000000000000}"/>
          </ac:spMkLst>
        </pc:spChg>
        <pc:spChg chg="add mod">
          <ac:chgData name="ALEJANDRO CASTRILLON OSPINA" userId="5d9175e1-5d13-47e5-8cdd-47d4f8eaa350" providerId="ADAL" clId="{78C304E2-9D91-4562-B53E-BDB2E322BC39}" dt="2022-03-31T02:02:36.992" v="799"/>
          <ac:spMkLst>
            <pc:docMk/>
            <pc:sldMk cId="2738744620" sldId="307"/>
            <ac:spMk id="17" creationId="{B0326DED-3D99-4D86-A298-8FC803D43A6A}"/>
          </ac:spMkLst>
        </pc:spChg>
        <pc:spChg chg="add mod">
          <ac:chgData name="ALEJANDRO CASTRILLON OSPINA" userId="5d9175e1-5d13-47e5-8cdd-47d4f8eaa350" providerId="ADAL" clId="{78C304E2-9D91-4562-B53E-BDB2E322BC39}" dt="2022-03-31T02:23:21.747" v="855" actId="1076"/>
          <ac:spMkLst>
            <pc:docMk/>
            <pc:sldMk cId="2738744620" sldId="307"/>
            <ac:spMk id="18" creationId="{5ECB9946-DE4D-4289-8877-4B0DC31D3467}"/>
          </ac:spMkLst>
        </pc:spChg>
        <pc:graphicFrameChg chg="add del mod">
          <ac:chgData name="ALEJANDRO CASTRILLON OSPINA" userId="5d9175e1-5d13-47e5-8cdd-47d4f8eaa350" providerId="ADAL" clId="{78C304E2-9D91-4562-B53E-BDB2E322BC39}" dt="2022-03-31T02:22:23.137" v="803"/>
          <ac:graphicFrameMkLst>
            <pc:docMk/>
            <pc:sldMk cId="2738744620" sldId="307"/>
            <ac:graphicFrameMk id="3" creationId="{98AF955F-D7D6-4E9E-A090-B3DF550B0C46}"/>
          </ac:graphicFrameMkLst>
        </pc:graphicFrameChg>
        <pc:graphicFrameChg chg="mod">
          <ac:chgData name="ALEJANDRO CASTRILLON OSPINA" userId="5d9175e1-5d13-47e5-8cdd-47d4f8eaa350" providerId="ADAL" clId="{78C304E2-9D91-4562-B53E-BDB2E322BC39}" dt="2022-03-31T02:22:32.363" v="806" actId="1076"/>
          <ac:graphicFrameMkLst>
            <pc:docMk/>
            <pc:sldMk cId="2738744620" sldId="307"/>
            <ac:graphicFrameMk id="4" creationId="{00000000-0000-0000-0000-000000000000}"/>
          </ac:graphicFrameMkLst>
        </pc:graphicFrameChg>
        <pc:graphicFrameChg chg="mod modGraphic">
          <ac:chgData name="ALEJANDRO CASTRILLON OSPINA" userId="5d9175e1-5d13-47e5-8cdd-47d4f8eaa350" providerId="ADAL" clId="{78C304E2-9D91-4562-B53E-BDB2E322BC39}" dt="2022-03-31T02:42:27.100" v="929" actId="108"/>
          <ac:graphicFrameMkLst>
            <pc:docMk/>
            <pc:sldMk cId="2738744620" sldId="307"/>
            <ac:graphicFrameMk id="5" creationId="{00000000-0000-0000-0000-000000000000}"/>
          </ac:graphicFrameMkLst>
        </pc:graphicFrameChg>
        <pc:graphicFrameChg chg="del">
          <ac:chgData name="ALEJANDRO CASTRILLON OSPINA" userId="5d9175e1-5d13-47e5-8cdd-47d4f8eaa350" providerId="ADAL" clId="{78C304E2-9D91-4562-B53E-BDB2E322BC39}" dt="2022-03-31T02:22:11.415" v="800" actId="478"/>
          <ac:graphicFrameMkLst>
            <pc:docMk/>
            <pc:sldMk cId="2738744620" sldId="307"/>
            <ac:graphicFrameMk id="7" creationId="{00000000-0000-0000-0000-000000000000}"/>
          </ac:graphicFrameMkLst>
        </pc:graphicFrameChg>
        <pc:graphicFrameChg chg="add mod modGraphic">
          <ac:chgData name="ALEJANDRO CASTRILLON OSPINA" userId="5d9175e1-5d13-47e5-8cdd-47d4f8eaa350" providerId="ADAL" clId="{78C304E2-9D91-4562-B53E-BDB2E322BC39}" dt="2022-03-31T02:46:51.855" v="1010" actId="20577"/>
          <ac:graphicFrameMkLst>
            <pc:docMk/>
            <pc:sldMk cId="2738744620" sldId="307"/>
            <ac:graphicFrameMk id="8" creationId="{5261C034-E9B8-497C-A3BA-2BE52C6931A7}"/>
          </ac:graphicFrameMkLst>
        </pc:graphicFrameChg>
      </pc:sldChg>
      <pc:sldChg chg="modSp mod">
        <pc:chgData name="ALEJANDRO CASTRILLON OSPINA" userId="5d9175e1-5d13-47e5-8cdd-47d4f8eaa350" providerId="ADAL" clId="{78C304E2-9D91-4562-B53E-BDB2E322BC39}" dt="2022-03-31T01:33:28.707" v="777" actId="20577"/>
        <pc:sldMkLst>
          <pc:docMk/>
          <pc:sldMk cId="3117434834" sldId="308"/>
        </pc:sldMkLst>
        <pc:spChg chg="mod">
          <ac:chgData name="ALEJANDRO CASTRILLON OSPINA" userId="5d9175e1-5d13-47e5-8cdd-47d4f8eaa350" providerId="ADAL" clId="{78C304E2-9D91-4562-B53E-BDB2E322BC39}" dt="2022-03-31T00:28:50.252" v="1" actId="20577"/>
          <ac:spMkLst>
            <pc:docMk/>
            <pc:sldMk cId="3117434834" sldId="308"/>
            <ac:spMk id="14" creationId="{00000000-0000-0000-0000-000000000000}"/>
          </ac:spMkLst>
        </pc:spChg>
        <pc:spChg chg="mod">
          <ac:chgData name="ALEJANDRO CASTRILLON OSPINA" userId="5d9175e1-5d13-47e5-8cdd-47d4f8eaa350" providerId="ADAL" clId="{78C304E2-9D91-4562-B53E-BDB2E322BC39}" dt="2022-03-31T01:33:28.707" v="777" actId="20577"/>
          <ac:spMkLst>
            <pc:docMk/>
            <pc:sldMk cId="3117434834" sldId="308"/>
            <ac:spMk id="15" creationId="{00000000-0000-0000-0000-000000000000}"/>
          </ac:spMkLst>
        </pc:spChg>
      </pc:sldChg>
    </pc:docChg>
  </pc:docChgLst>
  <pc:docChgLst>
    <pc:chgData name="ALEJANDRO CASTRILLON OSPINA" userId="5d9175e1-5d13-47e5-8cdd-47d4f8eaa350" providerId="ADAL" clId="{B38808F3-1C61-40DA-BC4D-132C0F17565F}"/>
    <pc:docChg chg="undo modSld">
      <pc:chgData name="ALEJANDRO CASTRILLON OSPINA" userId="5d9175e1-5d13-47e5-8cdd-47d4f8eaa350" providerId="ADAL" clId="{B38808F3-1C61-40DA-BC4D-132C0F17565F}" dt="2021-03-29T01:31:12.223" v="1229"/>
      <pc:docMkLst>
        <pc:docMk/>
      </pc:docMkLst>
      <pc:sldChg chg="modSp">
        <pc:chgData name="ALEJANDRO CASTRILLON OSPINA" userId="5d9175e1-5d13-47e5-8cdd-47d4f8eaa350" providerId="ADAL" clId="{B38808F3-1C61-40DA-BC4D-132C0F17565F}" dt="2021-03-29T00:22:01.638" v="3" actId="20577"/>
        <pc:sldMkLst>
          <pc:docMk/>
          <pc:sldMk cId="2294613255" sldId="264"/>
        </pc:sldMkLst>
        <pc:spChg chg="mod">
          <ac:chgData name="ALEJANDRO CASTRILLON OSPINA" userId="5d9175e1-5d13-47e5-8cdd-47d4f8eaa350" providerId="ADAL" clId="{B38808F3-1C61-40DA-BC4D-132C0F17565F}" dt="2021-03-29T00:22:01.638" v="3" actId="20577"/>
          <ac:spMkLst>
            <pc:docMk/>
            <pc:sldMk cId="2294613255" sldId="264"/>
            <ac:spMk id="2" creationId="{00000000-0000-0000-0000-000000000000}"/>
          </ac:spMkLst>
        </pc:spChg>
      </pc:sldChg>
      <pc:sldChg chg="modSp">
        <pc:chgData name="ALEJANDRO CASTRILLON OSPINA" userId="5d9175e1-5d13-47e5-8cdd-47d4f8eaa350" providerId="ADAL" clId="{B38808F3-1C61-40DA-BC4D-132C0F17565F}" dt="2021-03-29T00:48:42.933" v="448" actId="20577"/>
        <pc:sldMkLst>
          <pc:docMk/>
          <pc:sldMk cId="17999238" sldId="265"/>
        </pc:sldMkLst>
        <pc:spChg chg="mod">
          <ac:chgData name="ALEJANDRO CASTRILLON OSPINA" userId="5d9175e1-5d13-47e5-8cdd-47d4f8eaa350" providerId="ADAL" clId="{B38808F3-1C61-40DA-BC4D-132C0F17565F}" dt="2021-03-29T00:38:12.146" v="378" actId="20577"/>
          <ac:spMkLst>
            <pc:docMk/>
            <pc:sldMk cId="17999238" sldId="265"/>
            <ac:spMk id="2" creationId="{00000000-0000-0000-0000-000000000000}"/>
          </ac:spMkLst>
        </pc:spChg>
        <pc:spChg chg="mod">
          <ac:chgData name="ALEJANDRO CASTRILLON OSPINA" userId="5d9175e1-5d13-47e5-8cdd-47d4f8eaa350" providerId="ADAL" clId="{B38808F3-1C61-40DA-BC4D-132C0F17565F}" dt="2021-03-29T00:37:21.996" v="361" actId="20577"/>
          <ac:spMkLst>
            <pc:docMk/>
            <pc:sldMk cId="17999238" sldId="265"/>
            <ac:spMk id="8" creationId="{00000000-0000-0000-0000-000000000000}"/>
          </ac:spMkLst>
        </pc:spChg>
        <pc:spChg chg="mod">
          <ac:chgData name="ALEJANDRO CASTRILLON OSPINA" userId="5d9175e1-5d13-47e5-8cdd-47d4f8eaa350" providerId="ADAL" clId="{B38808F3-1C61-40DA-BC4D-132C0F17565F}" dt="2021-03-29T00:35:51.157" v="348" actId="20577"/>
          <ac:spMkLst>
            <pc:docMk/>
            <pc:sldMk cId="17999238" sldId="265"/>
            <ac:spMk id="10" creationId="{00000000-0000-0000-0000-000000000000}"/>
          </ac:spMkLst>
        </pc:spChg>
        <pc:spChg chg="mod">
          <ac:chgData name="ALEJANDRO CASTRILLON OSPINA" userId="5d9175e1-5d13-47e5-8cdd-47d4f8eaa350" providerId="ADAL" clId="{B38808F3-1C61-40DA-BC4D-132C0F17565F}" dt="2021-03-29T00:36:21.750" v="354" actId="20577"/>
          <ac:spMkLst>
            <pc:docMk/>
            <pc:sldMk cId="17999238" sldId="265"/>
            <ac:spMk id="13" creationId="{00000000-0000-0000-0000-000000000000}"/>
          </ac:spMkLst>
        </pc:spChg>
        <pc:spChg chg="mod">
          <ac:chgData name="ALEJANDRO CASTRILLON OSPINA" userId="5d9175e1-5d13-47e5-8cdd-47d4f8eaa350" providerId="ADAL" clId="{B38808F3-1C61-40DA-BC4D-132C0F17565F}" dt="2021-03-29T00:48:42.933" v="448" actId="20577"/>
          <ac:spMkLst>
            <pc:docMk/>
            <pc:sldMk cId="17999238" sldId="265"/>
            <ac:spMk id="14" creationId="{00000000-0000-0000-0000-000000000000}"/>
          </ac:spMkLst>
        </pc:spChg>
        <pc:graphicFrameChg chg="modGraphic">
          <ac:chgData name="ALEJANDRO CASTRILLON OSPINA" userId="5d9175e1-5d13-47e5-8cdd-47d4f8eaa350" providerId="ADAL" clId="{B38808F3-1C61-40DA-BC4D-132C0F17565F}" dt="2021-03-29T00:46:49.272" v="426" actId="20577"/>
          <ac:graphicFrameMkLst>
            <pc:docMk/>
            <pc:sldMk cId="17999238" sldId="265"/>
            <ac:graphicFrameMk id="3" creationId="{00000000-0000-0000-0000-000000000000}"/>
          </ac:graphicFrameMkLst>
        </pc:graphicFrameChg>
      </pc:sldChg>
      <pc:sldChg chg="modSp">
        <pc:chgData name="ALEJANDRO CASTRILLON OSPINA" userId="5d9175e1-5d13-47e5-8cdd-47d4f8eaa350" providerId="ADAL" clId="{B38808F3-1C61-40DA-BC4D-132C0F17565F}" dt="2021-03-29T00:48:48.196" v="452" actId="20577"/>
        <pc:sldMkLst>
          <pc:docMk/>
          <pc:sldMk cId="2374051905" sldId="303"/>
        </pc:sldMkLst>
        <pc:spChg chg="mod">
          <ac:chgData name="ALEJANDRO CASTRILLON OSPINA" userId="5d9175e1-5d13-47e5-8cdd-47d4f8eaa350" providerId="ADAL" clId="{B38808F3-1C61-40DA-BC4D-132C0F17565F}" dt="2021-03-29T00:48:48.196" v="452" actId="20577"/>
          <ac:spMkLst>
            <pc:docMk/>
            <pc:sldMk cId="2374051905" sldId="303"/>
            <ac:spMk id="14" creationId="{00000000-0000-0000-0000-000000000000}"/>
          </ac:spMkLst>
        </pc:spChg>
        <pc:graphicFrameChg chg="mod modGraphic">
          <ac:chgData name="ALEJANDRO CASTRILLON OSPINA" userId="5d9175e1-5d13-47e5-8cdd-47d4f8eaa350" providerId="ADAL" clId="{B38808F3-1C61-40DA-BC4D-132C0F17565F}" dt="2021-03-29T00:48:20.933" v="441" actId="20577"/>
          <ac:graphicFrameMkLst>
            <pc:docMk/>
            <pc:sldMk cId="2374051905" sldId="303"/>
            <ac:graphicFrameMk id="15" creationId="{00000000-0000-0000-0000-000000000000}"/>
          </ac:graphicFrameMkLst>
        </pc:graphicFrameChg>
        <pc:graphicFrameChg chg="mod modGraphic">
          <ac:chgData name="ALEJANDRO CASTRILLON OSPINA" userId="5d9175e1-5d13-47e5-8cdd-47d4f8eaa350" providerId="ADAL" clId="{B38808F3-1C61-40DA-BC4D-132C0F17565F}" dt="2021-03-29T00:48:14.866" v="438" actId="20577"/>
          <ac:graphicFrameMkLst>
            <pc:docMk/>
            <pc:sldMk cId="2374051905" sldId="303"/>
            <ac:graphicFrameMk id="16" creationId="{00000000-0000-0000-0000-000000000000}"/>
          </ac:graphicFrameMkLst>
        </pc:graphicFrameChg>
        <pc:graphicFrameChg chg="mod modGraphic">
          <ac:chgData name="ALEJANDRO CASTRILLON OSPINA" userId="5d9175e1-5d13-47e5-8cdd-47d4f8eaa350" providerId="ADAL" clId="{B38808F3-1C61-40DA-BC4D-132C0F17565F}" dt="2021-03-29T00:48:29.147" v="444" actId="20577"/>
          <ac:graphicFrameMkLst>
            <pc:docMk/>
            <pc:sldMk cId="2374051905" sldId="303"/>
            <ac:graphicFrameMk id="17" creationId="{00000000-0000-0000-0000-000000000000}"/>
          </ac:graphicFrameMkLst>
        </pc:graphicFrameChg>
        <pc:graphicFrameChg chg="modGraphic">
          <ac:chgData name="ALEJANDRO CASTRILLON OSPINA" userId="5d9175e1-5d13-47e5-8cdd-47d4f8eaa350" providerId="ADAL" clId="{B38808F3-1C61-40DA-BC4D-132C0F17565F}" dt="2021-03-29T00:47:53.981" v="433" actId="20577"/>
          <ac:graphicFrameMkLst>
            <pc:docMk/>
            <pc:sldMk cId="2374051905" sldId="303"/>
            <ac:graphicFrameMk id="18" creationId="{00000000-0000-0000-0000-000000000000}"/>
          </ac:graphicFrameMkLst>
        </pc:graphicFrameChg>
      </pc:sldChg>
      <pc:sldChg chg="modSp">
        <pc:chgData name="ALEJANDRO CASTRILLON OSPINA" userId="5d9175e1-5d13-47e5-8cdd-47d4f8eaa350" providerId="ADAL" clId="{B38808F3-1C61-40DA-BC4D-132C0F17565F}" dt="2021-03-29T01:04:43.602" v="786"/>
        <pc:sldMkLst>
          <pc:docMk/>
          <pc:sldMk cId="843755912" sldId="305"/>
        </pc:sldMkLst>
        <pc:spChg chg="mod">
          <ac:chgData name="ALEJANDRO CASTRILLON OSPINA" userId="5d9175e1-5d13-47e5-8cdd-47d4f8eaa350" providerId="ADAL" clId="{B38808F3-1C61-40DA-BC4D-132C0F17565F}" dt="2021-03-29T00:49:01.098" v="460" actId="20577"/>
          <ac:spMkLst>
            <pc:docMk/>
            <pc:sldMk cId="843755912" sldId="305"/>
            <ac:spMk id="6" creationId="{5EBF7E91-2EA0-43B6-88E8-0A3C2AA640D9}"/>
          </ac:spMkLst>
        </pc:spChg>
        <pc:spChg chg="mod">
          <ac:chgData name="ALEJANDRO CASTRILLON OSPINA" userId="5d9175e1-5d13-47e5-8cdd-47d4f8eaa350" providerId="ADAL" clId="{B38808F3-1C61-40DA-BC4D-132C0F17565F}" dt="2021-03-29T00:48:56.839" v="456" actId="20577"/>
          <ac:spMkLst>
            <pc:docMk/>
            <pc:sldMk cId="843755912" sldId="305"/>
            <ac:spMk id="14" creationId="{00000000-0000-0000-0000-000000000000}"/>
          </ac:spMkLst>
        </pc:spChg>
        <pc:graphicFrameChg chg="mod modGraphic">
          <ac:chgData name="ALEJANDRO CASTRILLON OSPINA" userId="5d9175e1-5d13-47e5-8cdd-47d4f8eaa350" providerId="ADAL" clId="{B38808F3-1C61-40DA-BC4D-132C0F17565F}" dt="2021-03-29T01:04:43.602" v="786"/>
          <ac:graphicFrameMkLst>
            <pc:docMk/>
            <pc:sldMk cId="843755912" sldId="305"/>
            <ac:graphicFrameMk id="9" creationId="{00000000-0000-0000-0000-000000000000}"/>
          </ac:graphicFrameMkLst>
        </pc:graphicFrameChg>
        <pc:graphicFrameChg chg="mod modGraphic">
          <ac:chgData name="ALEJANDRO CASTRILLON OSPINA" userId="5d9175e1-5d13-47e5-8cdd-47d4f8eaa350" providerId="ADAL" clId="{B38808F3-1C61-40DA-BC4D-132C0F17565F}" dt="2021-03-29T01:04:34.403" v="782"/>
          <ac:graphicFrameMkLst>
            <pc:docMk/>
            <pc:sldMk cId="843755912" sldId="305"/>
            <ac:graphicFrameMk id="16" creationId="{00000000-0000-0000-0000-000000000000}"/>
          </ac:graphicFrameMkLst>
        </pc:graphicFrameChg>
      </pc:sldChg>
      <pc:sldChg chg="modSp">
        <pc:chgData name="ALEJANDRO CASTRILLON OSPINA" userId="5d9175e1-5d13-47e5-8cdd-47d4f8eaa350" providerId="ADAL" clId="{B38808F3-1C61-40DA-BC4D-132C0F17565F}" dt="2021-03-29T01:08:17.519" v="843" actId="20577"/>
        <pc:sldMkLst>
          <pc:docMk/>
          <pc:sldMk cId="1021593985" sldId="306"/>
        </pc:sldMkLst>
        <pc:spChg chg="mod">
          <ac:chgData name="ALEJANDRO CASTRILLON OSPINA" userId="5d9175e1-5d13-47e5-8cdd-47d4f8eaa350" providerId="ADAL" clId="{B38808F3-1C61-40DA-BC4D-132C0F17565F}" dt="2021-03-29T01:08:17.519" v="843" actId="20577"/>
          <ac:spMkLst>
            <pc:docMk/>
            <pc:sldMk cId="1021593985" sldId="306"/>
            <ac:spMk id="6" creationId="{5EBF7E91-2EA0-43B6-88E8-0A3C2AA640D9}"/>
          </ac:spMkLst>
        </pc:spChg>
        <pc:spChg chg="mod">
          <ac:chgData name="ALEJANDRO CASTRILLON OSPINA" userId="5d9175e1-5d13-47e5-8cdd-47d4f8eaa350" providerId="ADAL" clId="{B38808F3-1C61-40DA-BC4D-132C0F17565F}" dt="2021-03-29T01:08:07.654" v="839" actId="20577"/>
          <ac:spMkLst>
            <pc:docMk/>
            <pc:sldMk cId="1021593985" sldId="306"/>
            <ac:spMk id="14" creationId="{00000000-0000-0000-0000-000000000000}"/>
          </ac:spMkLst>
        </pc:spChg>
        <pc:graphicFrameChg chg="modGraphic">
          <ac:chgData name="ALEJANDRO CASTRILLON OSPINA" userId="5d9175e1-5d13-47e5-8cdd-47d4f8eaa350" providerId="ADAL" clId="{B38808F3-1C61-40DA-BC4D-132C0F17565F}" dt="2021-03-29T01:07:19.111" v="827" actId="20577"/>
          <ac:graphicFrameMkLst>
            <pc:docMk/>
            <pc:sldMk cId="1021593985" sldId="306"/>
            <ac:graphicFrameMk id="3" creationId="{00000000-0000-0000-0000-000000000000}"/>
          </ac:graphicFrameMkLst>
        </pc:graphicFrameChg>
        <pc:graphicFrameChg chg="modGraphic">
          <ac:chgData name="ALEJANDRO CASTRILLON OSPINA" userId="5d9175e1-5d13-47e5-8cdd-47d4f8eaa350" providerId="ADAL" clId="{B38808F3-1C61-40DA-BC4D-132C0F17565F}" dt="2021-03-29T01:07:51.354" v="835" actId="20577"/>
          <ac:graphicFrameMkLst>
            <pc:docMk/>
            <pc:sldMk cId="1021593985" sldId="306"/>
            <ac:graphicFrameMk id="10" creationId="{00000000-0000-0000-0000-000000000000}"/>
          </ac:graphicFrameMkLst>
        </pc:graphicFrameChg>
      </pc:sldChg>
      <pc:sldChg chg="modSp">
        <pc:chgData name="ALEJANDRO CASTRILLON OSPINA" userId="5d9175e1-5d13-47e5-8cdd-47d4f8eaa350" providerId="ADAL" clId="{B38808F3-1C61-40DA-BC4D-132C0F17565F}" dt="2021-03-29T01:31:12.223" v="1229"/>
        <pc:sldMkLst>
          <pc:docMk/>
          <pc:sldMk cId="2738744620" sldId="307"/>
        </pc:sldMkLst>
        <pc:spChg chg="mod">
          <ac:chgData name="ALEJANDRO CASTRILLON OSPINA" userId="5d9175e1-5d13-47e5-8cdd-47d4f8eaa350" providerId="ADAL" clId="{B38808F3-1C61-40DA-BC4D-132C0F17565F}" dt="2021-03-29T01:08:33.476" v="851" actId="20577"/>
          <ac:spMkLst>
            <pc:docMk/>
            <pc:sldMk cId="2738744620" sldId="307"/>
            <ac:spMk id="6" creationId="{5EBF7E91-2EA0-43B6-88E8-0A3C2AA640D9}"/>
          </ac:spMkLst>
        </pc:spChg>
        <pc:spChg chg="mod">
          <ac:chgData name="ALEJANDRO CASTRILLON OSPINA" userId="5d9175e1-5d13-47e5-8cdd-47d4f8eaa350" providerId="ADAL" clId="{B38808F3-1C61-40DA-BC4D-132C0F17565F}" dt="2021-03-29T01:08:29.289" v="847" actId="20577"/>
          <ac:spMkLst>
            <pc:docMk/>
            <pc:sldMk cId="2738744620" sldId="307"/>
            <ac:spMk id="14" creationId="{00000000-0000-0000-0000-000000000000}"/>
          </ac:spMkLst>
        </pc:spChg>
        <pc:graphicFrameChg chg="mod modGraphic">
          <ac:chgData name="ALEJANDRO CASTRILLON OSPINA" userId="5d9175e1-5d13-47e5-8cdd-47d4f8eaa350" providerId="ADAL" clId="{B38808F3-1C61-40DA-BC4D-132C0F17565F}" dt="2021-03-29T01:29:36.441" v="1224" actId="20577"/>
          <ac:graphicFrameMkLst>
            <pc:docMk/>
            <pc:sldMk cId="2738744620" sldId="307"/>
            <ac:graphicFrameMk id="4" creationId="{00000000-0000-0000-0000-000000000000}"/>
          </ac:graphicFrameMkLst>
        </pc:graphicFrameChg>
        <pc:graphicFrameChg chg="mod modGraphic">
          <ac:chgData name="ALEJANDRO CASTRILLON OSPINA" userId="5d9175e1-5d13-47e5-8cdd-47d4f8eaa350" providerId="ADAL" clId="{B38808F3-1C61-40DA-BC4D-132C0F17565F}" dt="2021-03-29T01:29:42.745" v="1227"/>
          <ac:graphicFrameMkLst>
            <pc:docMk/>
            <pc:sldMk cId="2738744620" sldId="307"/>
            <ac:graphicFrameMk id="5" creationId="{00000000-0000-0000-0000-000000000000}"/>
          </ac:graphicFrameMkLst>
        </pc:graphicFrameChg>
        <pc:graphicFrameChg chg="mod modGraphic">
          <ac:chgData name="ALEJANDRO CASTRILLON OSPINA" userId="5d9175e1-5d13-47e5-8cdd-47d4f8eaa350" providerId="ADAL" clId="{B38808F3-1C61-40DA-BC4D-132C0F17565F}" dt="2021-03-29T01:31:12.223" v="1229"/>
          <ac:graphicFrameMkLst>
            <pc:docMk/>
            <pc:sldMk cId="2738744620" sldId="307"/>
            <ac:graphicFrameMk id="7" creationId="{00000000-0000-0000-0000-000000000000}"/>
          </ac:graphicFrameMkLst>
        </pc:graphicFrameChg>
      </pc:sldChg>
      <pc:sldChg chg="modSp">
        <pc:chgData name="ALEJANDRO CASTRILLON OSPINA" userId="5d9175e1-5d13-47e5-8cdd-47d4f8eaa350" providerId="ADAL" clId="{B38808F3-1C61-40DA-BC4D-132C0F17565F}" dt="2021-03-29T00:33:41.992" v="339" actId="20577"/>
        <pc:sldMkLst>
          <pc:docMk/>
          <pc:sldMk cId="3117434834" sldId="308"/>
        </pc:sldMkLst>
        <pc:spChg chg="mod">
          <ac:chgData name="ALEJANDRO CASTRILLON OSPINA" userId="5d9175e1-5d13-47e5-8cdd-47d4f8eaa350" providerId="ADAL" clId="{B38808F3-1C61-40DA-BC4D-132C0F17565F}" dt="2021-03-29T00:22:11.101" v="7" actId="20577"/>
          <ac:spMkLst>
            <pc:docMk/>
            <pc:sldMk cId="3117434834" sldId="308"/>
            <ac:spMk id="14" creationId="{00000000-0000-0000-0000-000000000000}"/>
          </ac:spMkLst>
        </pc:spChg>
        <pc:spChg chg="mod">
          <ac:chgData name="ALEJANDRO CASTRILLON OSPINA" userId="5d9175e1-5d13-47e5-8cdd-47d4f8eaa350" providerId="ADAL" clId="{B38808F3-1C61-40DA-BC4D-132C0F17565F}" dt="2021-03-29T00:33:41.992" v="339" actId="20577"/>
          <ac:spMkLst>
            <pc:docMk/>
            <pc:sldMk cId="3117434834" sldId="308"/>
            <ac:spMk id="15"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A84DB11-D89B-4A4D-A98F-F839C68E65F8}" type="datetimeFigureOut">
              <a:rPr lang="es-CO" smtClean="0"/>
              <a:t>30/03/2022</a:t>
            </a:fld>
            <a:endParaRPr lang="es-CO"/>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D73690B-8AFA-433E-9D01-20C7B04BEB1F}" type="slidenum">
              <a:rPr lang="es-CO" smtClean="0"/>
              <a:t>‹Nº›</a:t>
            </a:fld>
            <a:endParaRPr lang="es-CO"/>
          </a:p>
        </p:txBody>
      </p:sp>
    </p:spTree>
    <p:extLst>
      <p:ext uri="{BB962C8B-B14F-4D97-AF65-F5344CB8AC3E}">
        <p14:creationId xmlns:p14="http://schemas.microsoft.com/office/powerpoint/2010/main" val="38215816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arget="../media/image3.png" Type="http://schemas.openxmlformats.org/officeDocument/2006/relationships/image"/><Relationship Id="rId2" Target="../media/image6.jpeg" Type="http://schemas.openxmlformats.org/officeDocument/2006/relationships/image"/><Relationship Id="rId1" Target="../slideMasters/slideMaster1.xml" Type="http://schemas.openxmlformats.org/officeDocument/2006/relationships/slideMaster"/><Relationship Id="rId4" Target="../media/image7.png" Type="http://schemas.openxmlformats.org/officeDocument/2006/relationships/image"/></Relationships>
</file>

<file path=ppt/slideLayouts/_rels/slideLayout6.xml.rels><?xml version="1.0" encoding="UTF-8" standalone="yes" ?><Relationships xmlns="http://schemas.openxmlformats.org/package/2006/relationships"><Relationship Id="rId3" Target="../media/image3.png" Type="http://schemas.openxmlformats.org/officeDocument/2006/relationships/image"/><Relationship Id="rId2" Target="../media/image8.jpeg" Type="http://schemas.openxmlformats.org/officeDocument/2006/relationships/image"/><Relationship Id="rId1" Target="../slideMasters/slideMaster1.xml" Type="http://schemas.openxmlformats.org/officeDocument/2006/relationships/slideMaster"/><Relationship Id="rId5" Target="../media/image9.png" Type="http://schemas.openxmlformats.org/officeDocument/2006/relationships/image"/><Relationship Id="rId4" Target="../media/image7.png" Type="http://schemas.openxmlformats.org/officeDocument/2006/relationships/image"/></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1.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Title Placeholder 6"/>
          <p:cNvSpPr>
            <a:spLocks noGrp="1"/>
          </p:cNvSpPr>
          <p:nvPr>
            <p:ph type="title"/>
          </p:nvPr>
        </p:nvSpPr>
        <p:spPr>
          <a:xfrm>
            <a:off x="3309258" y="2426153"/>
            <a:ext cx="3701142" cy="1637847"/>
          </a:xfrm>
          <a:prstGeom prst="rect">
            <a:avLst/>
          </a:prstGeom>
        </p:spPr>
        <p:txBody>
          <a:bodyPr vert="horz" lIns="91440" tIns="45720" rIns="91440" bIns="45720" rtlCol="0" anchor="ctr">
            <a:normAutofit/>
          </a:bodyPr>
          <a:lstStyle/>
          <a:p>
            <a:r>
              <a:rPr lang="es-CO" noProof="0" dirty="0"/>
              <a:t>Título de la presentación</a:t>
            </a:r>
          </a:p>
        </p:txBody>
      </p:sp>
    </p:spTree>
    <p:extLst>
      <p:ext uri="{BB962C8B-B14F-4D97-AF65-F5344CB8AC3E}">
        <p14:creationId xmlns:p14="http://schemas.microsoft.com/office/powerpoint/2010/main" val="1432790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532195" y="1015966"/>
            <a:ext cx="4748794" cy="4748794"/>
          </a:xfrm>
          <a:prstGeom prst="rect">
            <a:avLst/>
          </a:prstGeom>
        </p:spPr>
      </p:pic>
      <p:sp>
        <p:nvSpPr>
          <p:cNvPr id="3" name="TextBox 2"/>
          <p:cNvSpPr txBox="1"/>
          <p:nvPr userDrawn="1"/>
        </p:nvSpPr>
        <p:spPr>
          <a:xfrm>
            <a:off x="2086377" y="1703160"/>
            <a:ext cx="3593206" cy="1015663"/>
          </a:xfrm>
          <a:prstGeom prst="rect">
            <a:avLst/>
          </a:prstGeom>
          <a:noFill/>
        </p:spPr>
        <p:txBody>
          <a:bodyPr wrap="square" rtlCol="0">
            <a:normAutofit/>
          </a:bodyPr>
          <a:lstStyle/>
          <a:p>
            <a:endParaRPr lang="es-CO" sz="6000" spc="600" dirty="0">
              <a:solidFill>
                <a:schemeClr val="bg1"/>
              </a:solidFill>
              <a:latin typeface="Trebuchet MS" panose="020B0603020202020204" pitchFamily="34" charset="0"/>
            </a:endParaRPr>
          </a:p>
        </p:txBody>
      </p:sp>
      <p:sp>
        <p:nvSpPr>
          <p:cNvPr id="4" name="TextBox 3"/>
          <p:cNvSpPr txBox="1"/>
          <p:nvPr userDrawn="1"/>
        </p:nvSpPr>
        <p:spPr>
          <a:xfrm>
            <a:off x="2086377" y="2718823"/>
            <a:ext cx="3593206" cy="523220"/>
          </a:xfrm>
          <a:prstGeom prst="rect">
            <a:avLst/>
          </a:prstGeom>
          <a:noFill/>
        </p:spPr>
        <p:txBody>
          <a:bodyPr wrap="square" rtlCol="0">
            <a:normAutofit/>
          </a:bodyPr>
          <a:lstStyle/>
          <a:p>
            <a:endParaRPr lang="es-CO" sz="2800" spc="600" dirty="0">
              <a:solidFill>
                <a:schemeClr val="bg1"/>
              </a:solidFill>
              <a:latin typeface="Trebuchet MS" panose="020B0603020202020204" pitchFamily="34" charset="0"/>
            </a:endParaRPr>
          </a:p>
        </p:txBody>
      </p:sp>
      <p:sp>
        <p:nvSpPr>
          <p:cNvPr id="5" name="TextBox 4"/>
          <p:cNvSpPr txBox="1"/>
          <p:nvPr userDrawn="1"/>
        </p:nvSpPr>
        <p:spPr>
          <a:xfrm>
            <a:off x="2176530" y="3426709"/>
            <a:ext cx="3503053" cy="307777"/>
          </a:xfrm>
          <a:prstGeom prst="rect">
            <a:avLst/>
          </a:prstGeom>
          <a:noFill/>
        </p:spPr>
        <p:txBody>
          <a:bodyPr wrap="square" rtlCol="0">
            <a:normAutofit/>
          </a:bodyPr>
          <a:lstStyle/>
          <a:p>
            <a:endParaRPr lang="es-CO" sz="1400"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1990214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57832" y="2332685"/>
            <a:ext cx="4676336" cy="2192630"/>
          </a:xfrm>
          <a:prstGeom prst="rect">
            <a:avLst/>
          </a:prstGeom>
        </p:spPr>
        <p:txBody>
          <a:bodyPr/>
          <a:lstStyle>
            <a:lvl1pPr algn="ctr">
              <a:defRPr/>
            </a:lvl1pPr>
          </a:lstStyle>
          <a:p>
            <a:r>
              <a:rPr lang="en-US" dirty="0"/>
              <a:t>¡Gracias!</a:t>
            </a:r>
            <a:endParaRPr lang="es-CO" dirty="0"/>
          </a:p>
        </p:txBody>
      </p:sp>
    </p:spTree>
    <p:extLst>
      <p:ext uri="{BB962C8B-B14F-4D97-AF65-F5344CB8AC3E}">
        <p14:creationId xmlns:p14="http://schemas.microsoft.com/office/powerpoint/2010/main" val="21786803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E10CAC-E859-43A3-BE06-32C0FFF0E1DA}"/>
              </a:ext>
            </a:extLst>
          </p:cNvPr>
          <p:cNvSpPr>
            <a:spLocks noGrp="1"/>
          </p:cNvSpPr>
          <p:nvPr>
            <p:ph type="title"/>
          </p:nvPr>
        </p:nvSpPr>
        <p:spPr/>
        <p:txBody>
          <a:bodyPr/>
          <a:lstStyle/>
          <a:p>
            <a:r>
              <a:rPr lang="es-ES" dirty="0"/>
              <a:t>Haga clic para modificar el estilo de título del patrón</a:t>
            </a:r>
            <a:endParaRPr lang="es-CO" dirty="0"/>
          </a:p>
        </p:txBody>
      </p:sp>
    </p:spTree>
    <p:extLst>
      <p:ext uri="{BB962C8B-B14F-4D97-AF65-F5344CB8AC3E}">
        <p14:creationId xmlns:p14="http://schemas.microsoft.com/office/powerpoint/2010/main" val="4206651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937E32-9430-4FBF-B4E9-8AC892E02EF8}"/>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EC556B6B-E7C5-4E34-B130-4A9ABDB5550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O"/>
          </a:p>
        </p:txBody>
      </p:sp>
      <p:sp>
        <p:nvSpPr>
          <p:cNvPr id="4" name="Marcador de fecha 3">
            <a:extLst>
              <a:ext uri="{FF2B5EF4-FFF2-40B4-BE49-F238E27FC236}">
                <a16:creationId xmlns:a16="http://schemas.microsoft.com/office/drawing/2014/main" id="{5BE18F4E-40DD-4125-B27C-EC03AD901212}"/>
              </a:ext>
            </a:extLst>
          </p:cNvPr>
          <p:cNvSpPr>
            <a:spLocks noGrp="1"/>
          </p:cNvSpPr>
          <p:nvPr>
            <p:ph type="dt" sz="half" idx="10"/>
          </p:nvPr>
        </p:nvSpPr>
        <p:spPr>
          <a:xfrm>
            <a:off x="838200" y="6356350"/>
            <a:ext cx="2743200" cy="365125"/>
          </a:xfrm>
          <a:prstGeom prst="rect">
            <a:avLst/>
          </a:prstGeom>
        </p:spPr>
        <p:txBody>
          <a:bodyPr/>
          <a:lstStyle/>
          <a:p>
            <a:fld id="{3EF3C655-7B5D-4B72-9789-FFFDD3A7EE0D}" type="datetimeFigureOut">
              <a:rPr lang="es-CO" smtClean="0"/>
              <a:t>30/03/2022</a:t>
            </a:fld>
            <a:endParaRPr lang="es-CO"/>
          </a:p>
        </p:txBody>
      </p:sp>
      <p:sp>
        <p:nvSpPr>
          <p:cNvPr id="5" name="Marcador de pie de página 4">
            <a:extLst>
              <a:ext uri="{FF2B5EF4-FFF2-40B4-BE49-F238E27FC236}">
                <a16:creationId xmlns:a16="http://schemas.microsoft.com/office/drawing/2014/main" id="{59B51BD5-8AA9-4CC1-BF80-95024D130B38}"/>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6" name="Marcador de número de diapositiva 5">
            <a:extLst>
              <a:ext uri="{FF2B5EF4-FFF2-40B4-BE49-F238E27FC236}">
                <a16:creationId xmlns:a16="http://schemas.microsoft.com/office/drawing/2014/main" id="{7659903A-DB96-46DD-A29D-6763AF1F02D5}"/>
              </a:ext>
            </a:extLst>
          </p:cNvPr>
          <p:cNvSpPr>
            <a:spLocks noGrp="1"/>
          </p:cNvSpPr>
          <p:nvPr>
            <p:ph type="sldNum" sz="quarter" idx="12"/>
          </p:nvPr>
        </p:nvSpPr>
        <p:spPr>
          <a:xfrm>
            <a:off x="8610600" y="6356350"/>
            <a:ext cx="2743200" cy="365125"/>
          </a:xfrm>
          <a:prstGeom prst="rect">
            <a:avLst/>
          </a:prstGeom>
        </p:spPr>
        <p:txBody>
          <a:bodyPr/>
          <a:lstStyle/>
          <a:p>
            <a:fld id="{AA7966CF-FBA6-4A0A-B188-B6D0707B92FD}" type="slidenum">
              <a:rPr lang="es-CO" smtClean="0"/>
              <a:t>‹Nº›</a:t>
            </a:fld>
            <a:endParaRPr lang="es-CO"/>
          </a:p>
        </p:txBody>
      </p:sp>
    </p:spTree>
    <p:extLst>
      <p:ext uri="{BB962C8B-B14F-4D97-AF65-F5344CB8AC3E}">
        <p14:creationId xmlns:p14="http://schemas.microsoft.com/office/powerpoint/2010/main" val="1513917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3DE7FC-829D-4F69-BB63-7B43F1A5292C}"/>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686BF09D-E885-4583-99DA-4B0889DC7C04}"/>
              </a:ext>
            </a:extLst>
          </p:cNvPr>
          <p:cNvSpPr>
            <a:spLocks noGrp="1"/>
          </p:cNvSpPr>
          <p:nvPr>
            <p:ph idx="1"/>
          </p:nvPr>
        </p:nvSpPr>
        <p:spPr>
          <a:xfrm>
            <a:off x="838200" y="1825625"/>
            <a:ext cx="10515600" cy="4351338"/>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9FD957A0-9959-43C9-B569-261E63F94458}"/>
              </a:ext>
            </a:extLst>
          </p:cNvPr>
          <p:cNvSpPr>
            <a:spLocks noGrp="1"/>
          </p:cNvSpPr>
          <p:nvPr>
            <p:ph type="dt" sz="half" idx="10"/>
          </p:nvPr>
        </p:nvSpPr>
        <p:spPr>
          <a:xfrm>
            <a:off x="838200" y="6356350"/>
            <a:ext cx="2743200" cy="365125"/>
          </a:xfrm>
          <a:prstGeom prst="rect">
            <a:avLst/>
          </a:prstGeom>
        </p:spPr>
        <p:txBody>
          <a:bodyPr/>
          <a:lstStyle/>
          <a:p>
            <a:fld id="{3EF3C655-7B5D-4B72-9789-FFFDD3A7EE0D}" type="datetimeFigureOut">
              <a:rPr lang="es-CO" smtClean="0"/>
              <a:t>30/03/2022</a:t>
            </a:fld>
            <a:endParaRPr lang="es-CO"/>
          </a:p>
        </p:txBody>
      </p:sp>
      <p:sp>
        <p:nvSpPr>
          <p:cNvPr id="5" name="Marcador de pie de página 4">
            <a:extLst>
              <a:ext uri="{FF2B5EF4-FFF2-40B4-BE49-F238E27FC236}">
                <a16:creationId xmlns:a16="http://schemas.microsoft.com/office/drawing/2014/main" id="{0A75A789-327A-44A8-BDC5-8892CDCC07CC}"/>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6" name="Marcador de número de diapositiva 5">
            <a:extLst>
              <a:ext uri="{FF2B5EF4-FFF2-40B4-BE49-F238E27FC236}">
                <a16:creationId xmlns:a16="http://schemas.microsoft.com/office/drawing/2014/main" id="{D4EE20E4-14C0-4EA0-8FD5-996E0EE0B03D}"/>
              </a:ext>
            </a:extLst>
          </p:cNvPr>
          <p:cNvSpPr>
            <a:spLocks noGrp="1"/>
          </p:cNvSpPr>
          <p:nvPr>
            <p:ph type="sldNum" sz="quarter" idx="12"/>
          </p:nvPr>
        </p:nvSpPr>
        <p:spPr>
          <a:xfrm>
            <a:off x="8610600" y="6356350"/>
            <a:ext cx="2743200" cy="365125"/>
          </a:xfrm>
          <a:prstGeom prst="rect">
            <a:avLst/>
          </a:prstGeom>
        </p:spPr>
        <p:txBody>
          <a:bodyPr/>
          <a:lstStyle/>
          <a:p>
            <a:fld id="{AA7966CF-FBA6-4A0A-B188-B6D0707B92FD}" type="slidenum">
              <a:rPr lang="es-CO" smtClean="0"/>
              <a:t>‹Nº›</a:t>
            </a:fld>
            <a:endParaRPr lang="es-CO"/>
          </a:p>
        </p:txBody>
      </p:sp>
    </p:spTree>
    <p:extLst>
      <p:ext uri="{BB962C8B-B14F-4D97-AF65-F5344CB8AC3E}">
        <p14:creationId xmlns:p14="http://schemas.microsoft.com/office/powerpoint/2010/main" val="574133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13E4D4-918C-4A03-83A8-70F66F6277CE}"/>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B3B65A00-F046-41C3-9A0B-179ED2E2F9D2}"/>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a:extLst>
              <a:ext uri="{FF2B5EF4-FFF2-40B4-BE49-F238E27FC236}">
                <a16:creationId xmlns:a16="http://schemas.microsoft.com/office/drawing/2014/main" id="{1BFCCE5D-AF67-4E57-839F-303BEBD9FC08}"/>
              </a:ext>
            </a:extLst>
          </p:cNvPr>
          <p:cNvSpPr>
            <a:spLocks noGrp="1"/>
          </p:cNvSpPr>
          <p:nvPr>
            <p:ph type="dt" sz="half" idx="10"/>
          </p:nvPr>
        </p:nvSpPr>
        <p:spPr>
          <a:xfrm>
            <a:off x="838200" y="6356350"/>
            <a:ext cx="2743200" cy="365125"/>
          </a:xfrm>
          <a:prstGeom prst="rect">
            <a:avLst/>
          </a:prstGeom>
        </p:spPr>
        <p:txBody>
          <a:bodyPr/>
          <a:lstStyle/>
          <a:p>
            <a:fld id="{3EF3C655-7B5D-4B72-9789-FFFDD3A7EE0D}" type="datetimeFigureOut">
              <a:rPr lang="es-CO" smtClean="0"/>
              <a:t>30/03/2022</a:t>
            </a:fld>
            <a:endParaRPr lang="es-CO"/>
          </a:p>
        </p:txBody>
      </p:sp>
      <p:sp>
        <p:nvSpPr>
          <p:cNvPr id="5" name="Marcador de pie de página 4">
            <a:extLst>
              <a:ext uri="{FF2B5EF4-FFF2-40B4-BE49-F238E27FC236}">
                <a16:creationId xmlns:a16="http://schemas.microsoft.com/office/drawing/2014/main" id="{1876E611-6BAD-46C8-BE39-A504523E6A59}"/>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6" name="Marcador de número de diapositiva 5">
            <a:extLst>
              <a:ext uri="{FF2B5EF4-FFF2-40B4-BE49-F238E27FC236}">
                <a16:creationId xmlns:a16="http://schemas.microsoft.com/office/drawing/2014/main" id="{422402A5-A1DC-4190-896A-A6BB962B436D}"/>
              </a:ext>
            </a:extLst>
          </p:cNvPr>
          <p:cNvSpPr>
            <a:spLocks noGrp="1"/>
          </p:cNvSpPr>
          <p:nvPr>
            <p:ph type="sldNum" sz="quarter" idx="12"/>
          </p:nvPr>
        </p:nvSpPr>
        <p:spPr>
          <a:xfrm>
            <a:off x="8610600" y="6356350"/>
            <a:ext cx="2743200" cy="365125"/>
          </a:xfrm>
          <a:prstGeom prst="rect">
            <a:avLst/>
          </a:prstGeom>
        </p:spPr>
        <p:txBody>
          <a:bodyPr/>
          <a:lstStyle/>
          <a:p>
            <a:fld id="{AA7966CF-FBA6-4A0A-B188-B6D0707B92FD}" type="slidenum">
              <a:rPr lang="es-CO" smtClean="0"/>
              <a:t>‹Nº›</a:t>
            </a:fld>
            <a:endParaRPr lang="es-CO"/>
          </a:p>
        </p:txBody>
      </p:sp>
    </p:spTree>
    <p:extLst>
      <p:ext uri="{BB962C8B-B14F-4D97-AF65-F5344CB8AC3E}">
        <p14:creationId xmlns:p14="http://schemas.microsoft.com/office/powerpoint/2010/main" val="3173365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E57698-0491-495C-92FE-91071FE99189}"/>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829117A-5FA5-4AEA-B70D-F562B17CAB80}"/>
              </a:ext>
            </a:extLst>
          </p:cNvPr>
          <p:cNvSpPr>
            <a:spLocks noGrp="1"/>
          </p:cNvSpPr>
          <p:nvPr>
            <p:ph sz="half" idx="1"/>
          </p:nvPr>
        </p:nvSpPr>
        <p:spPr>
          <a:xfrm>
            <a:off x="838200" y="1825625"/>
            <a:ext cx="5181600" cy="4351338"/>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299F0F6C-DC6B-4449-8F43-70DE422F66A8}"/>
              </a:ext>
            </a:extLst>
          </p:cNvPr>
          <p:cNvSpPr>
            <a:spLocks noGrp="1"/>
          </p:cNvSpPr>
          <p:nvPr>
            <p:ph sz="half" idx="2"/>
          </p:nvPr>
        </p:nvSpPr>
        <p:spPr>
          <a:xfrm>
            <a:off x="6172200" y="1825625"/>
            <a:ext cx="5181600" cy="4351338"/>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7DA5FEBD-10DC-4E62-86F4-9F68EE7264B5}"/>
              </a:ext>
            </a:extLst>
          </p:cNvPr>
          <p:cNvSpPr>
            <a:spLocks noGrp="1"/>
          </p:cNvSpPr>
          <p:nvPr>
            <p:ph type="dt" sz="half" idx="10"/>
          </p:nvPr>
        </p:nvSpPr>
        <p:spPr>
          <a:xfrm>
            <a:off x="838200" y="6356350"/>
            <a:ext cx="2743200" cy="365125"/>
          </a:xfrm>
          <a:prstGeom prst="rect">
            <a:avLst/>
          </a:prstGeom>
        </p:spPr>
        <p:txBody>
          <a:bodyPr/>
          <a:lstStyle/>
          <a:p>
            <a:fld id="{3EF3C655-7B5D-4B72-9789-FFFDD3A7EE0D}" type="datetimeFigureOut">
              <a:rPr lang="es-CO" smtClean="0"/>
              <a:t>30/03/2022</a:t>
            </a:fld>
            <a:endParaRPr lang="es-CO"/>
          </a:p>
        </p:txBody>
      </p:sp>
      <p:sp>
        <p:nvSpPr>
          <p:cNvPr id="6" name="Marcador de pie de página 5">
            <a:extLst>
              <a:ext uri="{FF2B5EF4-FFF2-40B4-BE49-F238E27FC236}">
                <a16:creationId xmlns:a16="http://schemas.microsoft.com/office/drawing/2014/main" id="{D98B38E7-B219-46C4-8E19-A88C8BF95808}"/>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7" name="Marcador de número de diapositiva 6">
            <a:extLst>
              <a:ext uri="{FF2B5EF4-FFF2-40B4-BE49-F238E27FC236}">
                <a16:creationId xmlns:a16="http://schemas.microsoft.com/office/drawing/2014/main" id="{67511CC1-D575-4527-8D40-08FAC807A83E}"/>
              </a:ext>
            </a:extLst>
          </p:cNvPr>
          <p:cNvSpPr>
            <a:spLocks noGrp="1"/>
          </p:cNvSpPr>
          <p:nvPr>
            <p:ph type="sldNum" sz="quarter" idx="12"/>
          </p:nvPr>
        </p:nvSpPr>
        <p:spPr>
          <a:xfrm>
            <a:off x="8610600" y="6356350"/>
            <a:ext cx="2743200" cy="365125"/>
          </a:xfrm>
          <a:prstGeom prst="rect">
            <a:avLst/>
          </a:prstGeom>
        </p:spPr>
        <p:txBody>
          <a:bodyPr/>
          <a:lstStyle/>
          <a:p>
            <a:fld id="{AA7966CF-FBA6-4A0A-B188-B6D0707B92FD}" type="slidenum">
              <a:rPr lang="es-CO" smtClean="0"/>
              <a:t>‹Nº›</a:t>
            </a:fld>
            <a:endParaRPr lang="es-CO"/>
          </a:p>
        </p:txBody>
      </p:sp>
    </p:spTree>
    <p:extLst>
      <p:ext uri="{BB962C8B-B14F-4D97-AF65-F5344CB8AC3E}">
        <p14:creationId xmlns:p14="http://schemas.microsoft.com/office/powerpoint/2010/main" val="32787970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86646A-E6A8-44F6-AEDC-51859A7F2B86}"/>
              </a:ext>
            </a:extLst>
          </p:cNvPr>
          <p:cNvSpPr>
            <a:spLocks noGrp="1"/>
          </p:cNvSpPr>
          <p:nvPr>
            <p:ph type="title"/>
          </p:nvPr>
        </p:nvSpPr>
        <p:spPr>
          <a:xfrm>
            <a:off x="839788" y="365125"/>
            <a:ext cx="10515600" cy="1325563"/>
          </a:xfrm>
          <a:prstGeom prst="rect">
            <a:avLst/>
          </a:prstGeo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425A7F66-383A-4FE6-B1F8-0711DE9B345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a:extLst>
              <a:ext uri="{FF2B5EF4-FFF2-40B4-BE49-F238E27FC236}">
                <a16:creationId xmlns:a16="http://schemas.microsoft.com/office/drawing/2014/main" id="{C4577CA6-CDB4-4DE9-858F-C95AF59F0E6A}"/>
              </a:ext>
            </a:extLst>
          </p:cNvPr>
          <p:cNvSpPr>
            <a:spLocks noGrp="1"/>
          </p:cNvSpPr>
          <p:nvPr>
            <p:ph sz="half" idx="2"/>
          </p:nvPr>
        </p:nvSpPr>
        <p:spPr>
          <a:xfrm>
            <a:off x="839788" y="2505075"/>
            <a:ext cx="5157787" cy="3684588"/>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53C16646-8F92-43DC-9DBC-954B3C8E163E}"/>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a:extLst>
              <a:ext uri="{FF2B5EF4-FFF2-40B4-BE49-F238E27FC236}">
                <a16:creationId xmlns:a16="http://schemas.microsoft.com/office/drawing/2014/main" id="{89159480-506C-414C-8DCB-EFEBAD104ACD}"/>
              </a:ext>
            </a:extLst>
          </p:cNvPr>
          <p:cNvSpPr>
            <a:spLocks noGrp="1"/>
          </p:cNvSpPr>
          <p:nvPr>
            <p:ph sz="quarter" idx="4"/>
          </p:nvPr>
        </p:nvSpPr>
        <p:spPr>
          <a:xfrm>
            <a:off x="6172200" y="2505075"/>
            <a:ext cx="5183188" cy="3684588"/>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7052A22C-4AAE-4BC9-93F5-9C38D10F4B71}"/>
              </a:ext>
            </a:extLst>
          </p:cNvPr>
          <p:cNvSpPr>
            <a:spLocks noGrp="1"/>
          </p:cNvSpPr>
          <p:nvPr>
            <p:ph type="dt" sz="half" idx="10"/>
          </p:nvPr>
        </p:nvSpPr>
        <p:spPr>
          <a:xfrm>
            <a:off x="838200" y="6356350"/>
            <a:ext cx="2743200" cy="365125"/>
          </a:xfrm>
          <a:prstGeom prst="rect">
            <a:avLst/>
          </a:prstGeom>
        </p:spPr>
        <p:txBody>
          <a:bodyPr/>
          <a:lstStyle/>
          <a:p>
            <a:fld id="{3EF3C655-7B5D-4B72-9789-FFFDD3A7EE0D}" type="datetimeFigureOut">
              <a:rPr lang="es-CO" smtClean="0"/>
              <a:t>30/03/2022</a:t>
            </a:fld>
            <a:endParaRPr lang="es-CO"/>
          </a:p>
        </p:txBody>
      </p:sp>
      <p:sp>
        <p:nvSpPr>
          <p:cNvPr id="8" name="Marcador de pie de página 7">
            <a:extLst>
              <a:ext uri="{FF2B5EF4-FFF2-40B4-BE49-F238E27FC236}">
                <a16:creationId xmlns:a16="http://schemas.microsoft.com/office/drawing/2014/main" id="{3B418FA8-ED96-4F27-B758-6548D21D0975}"/>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9" name="Marcador de número de diapositiva 8">
            <a:extLst>
              <a:ext uri="{FF2B5EF4-FFF2-40B4-BE49-F238E27FC236}">
                <a16:creationId xmlns:a16="http://schemas.microsoft.com/office/drawing/2014/main" id="{AB526756-3377-4CDF-97FF-06FC3CA1AFAE}"/>
              </a:ext>
            </a:extLst>
          </p:cNvPr>
          <p:cNvSpPr>
            <a:spLocks noGrp="1"/>
          </p:cNvSpPr>
          <p:nvPr>
            <p:ph type="sldNum" sz="quarter" idx="12"/>
          </p:nvPr>
        </p:nvSpPr>
        <p:spPr>
          <a:xfrm>
            <a:off x="8610600" y="6356350"/>
            <a:ext cx="2743200" cy="365125"/>
          </a:xfrm>
          <a:prstGeom prst="rect">
            <a:avLst/>
          </a:prstGeom>
        </p:spPr>
        <p:txBody>
          <a:bodyPr/>
          <a:lstStyle/>
          <a:p>
            <a:fld id="{AA7966CF-FBA6-4A0A-B188-B6D0707B92FD}" type="slidenum">
              <a:rPr lang="es-CO" smtClean="0"/>
              <a:t>‹Nº›</a:t>
            </a:fld>
            <a:endParaRPr lang="es-CO"/>
          </a:p>
        </p:txBody>
      </p:sp>
    </p:spTree>
    <p:extLst>
      <p:ext uri="{BB962C8B-B14F-4D97-AF65-F5344CB8AC3E}">
        <p14:creationId xmlns:p14="http://schemas.microsoft.com/office/powerpoint/2010/main" val="6178802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AE67F8-D4BE-4D56-9E5A-459B07201D3B}"/>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A2CB7618-2660-4311-B671-7F10545663BB}"/>
              </a:ext>
            </a:extLst>
          </p:cNvPr>
          <p:cNvSpPr>
            <a:spLocks noGrp="1"/>
          </p:cNvSpPr>
          <p:nvPr>
            <p:ph type="dt" sz="half" idx="10"/>
          </p:nvPr>
        </p:nvSpPr>
        <p:spPr>
          <a:xfrm>
            <a:off x="838200" y="6356350"/>
            <a:ext cx="2743200" cy="365125"/>
          </a:xfrm>
          <a:prstGeom prst="rect">
            <a:avLst/>
          </a:prstGeom>
        </p:spPr>
        <p:txBody>
          <a:bodyPr/>
          <a:lstStyle/>
          <a:p>
            <a:fld id="{3EF3C655-7B5D-4B72-9789-FFFDD3A7EE0D}" type="datetimeFigureOut">
              <a:rPr lang="es-CO" smtClean="0"/>
              <a:t>30/03/2022</a:t>
            </a:fld>
            <a:endParaRPr lang="es-CO"/>
          </a:p>
        </p:txBody>
      </p:sp>
      <p:sp>
        <p:nvSpPr>
          <p:cNvPr id="4" name="Marcador de pie de página 3">
            <a:extLst>
              <a:ext uri="{FF2B5EF4-FFF2-40B4-BE49-F238E27FC236}">
                <a16:creationId xmlns:a16="http://schemas.microsoft.com/office/drawing/2014/main" id="{DAC8059E-EB3A-4BC3-B446-090944CF625C}"/>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5" name="Marcador de número de diapositiva 4">
            <a:extLst>
              <a:ext uri="{FF2B5EF4-FFF2-40B4-BE49-F238E27FC236}">
                <a16:creationId xmlns:a16="http://schemas.microsoft.com/office/drawing/2014/main" id="{479F1BB0-6274-4940-88B3-BC057B95A48F}"/>
              </a:ext>
            </a:extLst>
          </p:cNvPr>
          <p:cNvSpPr>
            <a:spLocks noGrp="1"/>
          </p:cNvSpPr>
          <p:nvPr>
            <p:ph type="sldNum" sz="quarter" idx="12"/>
          </p:nvPr>
        </p:nvSpPr>
        <p:spPr>
          <a:xfrm>
            <a:off x="8610600" y="6356350"/>
            <a:ext cx="2743200" cy="365125"/>
          </a:xfrm>
          <a:prstGeom prst="rect">
            <a:avLst/>
          </a:prstGeom>
        </p:spPr>
        <p:txBody>
          <a:bodyPr/>
          <a:lstStyle/>
          <a:p>
            <a:fld id="{AA7966CF-FBA6-4A0A-B188-B6D0707B92FD}" type="slidenum">
              <a:rPr lang="es-CO" smtClean="0"/>
              <a:t>‹Nº›</a:t>
            </a:fld>
            <a:endParaRPr lang="es-CO"/>
          </a:p>
        </p:txBody>
      </p:sp>
    </p:spTree>
    <p:extLst>
      <p:ext uri="{BB962C8B-B14F-4D97-AF65-F5344CB8AC3E}">
        <p14:creationId xmlns:p14="http://schemas.microsoft.com/office/powerpoint/2010/main" val="815065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D34F57C-3842-4917-9FC9-E527987D5337}"/>
              </a:ext>
            </a:extLst>
          </p:cNvPr>
          <p:cNvSpPr>
            <a:spLocks noGrp="1"/>
          </p:cNvSpPr>
          <p:nvPr>
            <p:ph type="dt" sz="half" idx="10"/>
          </p:nvPr>
        </p:nvSpPr>
        <p:spPr>
          <a:xfrm>
            <a:off x="838200" y="6356350"/>
            <a:ext cx="2743200" cy="365125"/>
          </a:xfrm>
          <a:prstGeom prst="rect">
            <a:avLst/>
          </a:prstGeom>
        </p:spPr>
        <p:txBody>
          <a:bodyPr/>
          <a:lstStyle/>
          <a:p>
            <a:fld id="{3EF3C655-7B5D-4B72-9789-FFFDD3A7EE0D}" type="datetimeFigureOut">
              <a:rPr lang="es-CO" smtClean="0"/>
              <a:t>30/03/2022</a:t>
            </a:fld>
            <a:endParaRPr lang="es-CO"/>
          </a:p>
        </p:txBody>
      </p:sp>
      <p:sp>
        <p:nvSpPr>
          <p:cNvPr id="3" name="Marcador de pie de página 2">
            <a:extLst>
              <a:ext uri="{FF2B5EF4-FFF2-40B4-BE49-F238E27FC236}">
                <a16:creationId xmlns:a16="http://schemas.microsoft.com/office/drawing/2014/main" id="{525BF3CB-C71B-4125-A671-07B7DA0184B0}"/>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4" name="Marcador de número de diapositiva 3">
            <a:extLst>
              <a:ext uri="{FF2B5EF4-FFF2-40B4-BE49-F238E27FC236}">
                <a16:creationId xmlns:a16="http://schemas.microsoft.com/office/drawing/2014/main" id="{B8964FD9-B50A-48D7-AF4F-D862814A1D55}"/>
              </a:ext>
            </a:extLst>
          </p:cNvPr>
          <p:cNvSpPr>
            <a:spLocks noGrp="1"/>
          </p:cNvSpPr>
          <p:nvPr>
            <p:ph type="sldNum" sz="quarter" idx="12"/>
          </p:nvPr>
        </p:nvSpPr>
        <p:spPr>
          <a:xfrm>
            <a:off x="8610600" y="6356350"/>
            <a:ext cx="2743200" cy="365125"/>
          </a:xfrm>
          <a:prstGeom prst="rect">
            <a:avLst/>
          </a:prstGeom>
        </p:spPr>
        <p:txBody>
          <a:bodyPr/>
          <a:lstStyle/>
          <a:p>
            <a:fld id="{AA7966CF-FBA6-4A0A-B188-B6D0707B92FD}" type="slidenum">
              <a:rPr lang="es-CO" smtClean="0"/>
              <a:t>‹Nº›</a:t>
            </a:fld>
            <a:endParaRPr lang="es-CO"/>
          </a:p>
        </p:txBody>
      </p:sp>
    </p:spTree>
    <p:extLst>
      <p:ext uri="{BB962C8B-B14F-4D97-AF65-F5344CB8AC3E}">
        <p14:creationId xmlns:p14="http://schemas.microsoft.com/office/powerpoint/2010/main" val="38018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Section Header">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087950" y="486771"/>
            <a:ext cx="685608" cy="685608"/>
          </a:xfrm>
          <a:prstGeom prst="rect">
            <a:avLst/>
          </a:prstGeom>
        </p:spPr>
      </p:pic>
    </p:spTree>
    <p:extLst>
      <p:ext uri="{BB962C8B-B14F-4D97-AF65-F5344CB8AC3E}">
        <p14:creationId xmlns:p14="http://schemas.microsoft.com/office/powerpoint/2010/main" val="5171996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F9DFD5-39B4-4A26-8CAE-34D378F117F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9CE97719-F7C8-43D2-98FA-6871CA5729C3}"/>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DF3EDD5C-E00F-47FE-A18F-EC1D5A61368E}"/>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BD25A055-5206-4961-A519-E0AC18B3C07E}"/>
              </a:ext>
            </a:extLst>
          </p:cNvPr>
          <p:cNvSpPr>
            <a:spLocks noGrp="1"/>
          </p:cNvSpPr>
          <p:nvPr>
            <p:ph type="dt" sz="half" idx="10"/>
          </p:nvPr>
        </p:nvSpPr>
        <p:spPr>
          <a:xfrm>
            <a:off x="838200" y="6356350"/>
            <a:ext cx="2743200" cy="365125"/>
          </a:xfrm>
          <a:prstGeom prst="rect">
            <a:avLst/>
          </a:prstGeom>
        </p:spPr>
        <p:txBody>
          <a:bodyPr/>
          <a:lstStyle/>
          <a:p>
            <a:fld id="{3EF3C655-7B5D-4B72-9789-FFFDD3A7EE0D}" type="datetimeFigureOut">
              <a:rPr lang="es-CO" smtClean="0"/>
              <a:t>30/03/2022</a:t>
            </a:fld>
            <a:endParaRPr lang="es-CO"/>
          </a:p>
        </p:txBody>
      </p:sp>
      <p:sp>
        <p:nvSpPr>
          <p:cNvPr id="6" name="Marcador de pie de página 5">
            <a:extLst>
              <a:ext uri="{FF2B5EF4-FFF2-40B4-BE49-F238E27FC236}">
                <a16:creationId xmlns:a16="http://schemas.microsoft.com/office/drawing/2014/main" id="{CCF5914D-C60E-4C22-8D0A-A08A2197CD15}"/>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7" name="Marcador de número de diapositiva 6">
            <a:extLst>
              <a:ext uri="{FF2B5EF4-FFF2-40B4-BE49-F238E27FC236}">
                <a16:creationId xmlns:a16="http://schemas.microsoft.com/office/drawing/2014/main" id="{662071C2-900D-45F3-9E70-33E3F341FF8E}"/>
              </a:ext>
            </a:extLst>
          </p:cNvPr>
          <p:cNvSpPr>
            <a:spLocks noGrp="1"/>
          </p:cNvSpPr>
          <p:nvPr>
            <p:ph type="sldNum" sz="quarter" idx="12"/>
          </p:nvPr>
        </p:nvSpPr>
        <p:spPr>
          <a:xfrm>
            <a:off x="8610600" y="6356350"/>
            <a:ext cx="2743200" cy="365125"/>
          </a:xfrm>
          <a:prstGeom prst="rect">
            <a:avLst/>
          </a:prstGeom>
        </p:spPr>
        <p:txBody>
          <a:bodyPr/>
          <a:lstStyle/>
          <a:p>
            <a:fld id="{AA7966CF-FBA6-4A0A-B188-B6D0707B92FD}" type="slidenum">
              <a:rPr lang="es-CO" smtClean="0"/>
              <a:t>‹Nº›</a:t>
            </a:fld>
            <a:endParaRPr lang="es-CO"/>
          </a:p>
        </p:txBody>
      </p:sp>
    </p:spTree>
    <p:extLst>
      <p:ext uri="{BB962C8B-B14F-4D97-AF65-F5344CB8AC3E}">
        <p14:creationId xmlns:p14="http://schemas.microsoft.com/office/powerpoint/2010/main" val="11303680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BF209C-D3B1-4A21-9A04-4383B7F21F40}"/>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87D952E9-7E85-42B7-B078-38C38F53034D}"/>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1BDCD5AC-2CD7-4C3B-953B-DC056914854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E1B917EF-DBA1-44AF-892C-E8E29DC82F1D}"/>
              </a:ext>
            </a:extLst>
          </p:cNvPr>
          <p:cNvSpPr>
            <a:spLocks noGrp="1"/>
          </p:cNvSpPr>
          <p:nvPr>
            <p:ph type="dt" sz="half" idx="10"/>
          </p:nvPr>
        </p:nvSpPr>
        <p:spPr>
          <a:xfrm>
            <a:off x="838200" y="6356350"/>
            <a:ext cx="2743200" cy="365125"/>
          </a:xfrm>
          <a:prstGeom prst="rect">
            <a:avLst/>
          </a:prstGeom>
        </p:spPr>
        <p:txBody>
          <a:bodyPr/>
          <a:lstStyle/>
          <a:p>
            <a:fld id="{3EF3C655-7B5D-4B72-9789-FFFDD3A7EE0D}" type="datetimeFigureOut">
              <a:rPr lang="es-CO" smtClean="0"/>
              <a:t>30/03/2022</a:t>
            </a:fld>
            <a:endParaRPr lang="es-CO"/>
          </a:p>
        </p:txBody>
      </p:sp>
      <p:sp>
        <p:nvSpPr>
          <p:cNvPr id="6" name="Marcador de pie de página 5">
            <a:extLst>
              <a:ext uri="{FF2B5EF4-FFF2-40B4-BE49-F238E27FC236}">
                <a16:creationId xmlns:a16="http://schemas.microsoft.com/office/drawing/2014/main" id="{995B2B06-3D45-4CA2-B115-9F4D2C2E7E4A}"/>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7" name="Marcador de número de diapositiva 6">
            <a:extLst>
              <a:ext uri="{FF2B5EF4-FFF2-40B4-BE49-F238E27FC236}">
                <a16:creationId xmlns:a16="http://schemas.microsoft.com/office/drawing/2014/main" id="{A2AC1523-D64C-4F87-AFD1-CF1F0C4B464E}"/>
              </a:ext>
            </a:extLst>
          </p:cNvPr>
          <p:cNvSpPr>
            <a:spLocks noGrp="1"/>
          </p:cNvSpPr>
          <p:nvPr>
            <p:ph type="sldNum" sz="quarter" idx="12"/>
          </p:nvPr>
        </p:nvSpPr>
        <p:spPr>
          <a:xfrm>
            <a:off x="8610600" y="6356350"/>
            <a:ext cx="2743200" cy="365125"/>
          </a:xfrm>
          <a:prstGeom prst="rect">
            <a:avLst/>
          </a:prstGeom>
        </p:spPr>
        <p:txBody>
          <a:bodyPr/>
          <a:lstStyle/>
          <a:p>
            <a:fld id="{AA7966CF-FBA6-4A0A-B188-B6D0707B92FD}" type="slidenum">
              <a:rPr lang="es-CO" smtClean="0"/>
              <a:t>‹Nº›</a:t>
            </a:fld>
            <a:endParaRPr lang="es-CO"/>
          </a:p>
        </p:txBody>
      </p:sp>
    </p:spTree>
    <p:extLst>
      <p:ext uri="{BB962C8B-B14F-4D97-AF65-F5344CB8AC3E}">
        <p14:creationId xmlns:p14="http://schemas.microsoft.com/office/powerpoint/2010/main" val="32403050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BB3425-0316-4CC2-B716-2681932ACF91}"/>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995E83A4-D257-47BE-A032-B9ABA83944F4}"/>
              </a:ext>
            </a:extLst>
          </p:cNvPr>
          <p:cNvSpPr>
            <a:spLocks noGrp="1"/>
          </p:cNvSpPr>
          <p:nvPr>
            <p:ph type="body" orient="vert" idx="1"/>
          </p:nvPr>
        </p:nvSpPr>
        <p:spPr>
          <a:xfrm>
            <a:off x="838200" y="1825625"/>
            <a:ext cx="10515600" cy="4351338"/>
          </a:xfrm>
          <a:prstGeom prst="rect">
            <a:avLst/>
          </a:prstGeo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B25EE3A4-6BB3-4FAD-885F-C3E9715A623D}"/>
              </a:ext>
            </a:extLst>
          </p:cNvPr>
          <p:cNvSpPr>
            <a:spLocks noGrp="1"/>
          </p:cNvSpPr>
          <p:nvPr>
            <p:ph type="dt" sz="half" idx="10"/>
          </p:nvPr>
        </p:nvSpPr>
        <p:spPr>
          <a:xfrm>
            <a:off x="838200" y="6356350"/>
            <a:ext cx="2743200" cy="365125"/>
          </a:xfrm>
          <a:prstGeom prst="rect">
            <a:avLst/>
          </a:prstGeom>
        </p:spPr>
        <p:txBody>
          <a:bodyPr/>
          <a:lstStyle/>
          <a:p>
            <a:fld id="{3EF3C655-7B5D-4B72-9789-FFFDD3A7EE0D}" type="datetimeFigureOut">
              <a:rPr lang="es-CO" smtClean="0"/>
              <a:t>30/03/2022</a:t>
            </a:fld>
            <a:endParaRPr lang="es-CO"/>
          </a:p>
        </p:txBody>
      </p:sp>
      <p:sp>
        <p:nvSpPr>
          <p:cNvPr id="5" name="Marcador de pie de página 4">
            <a:extLst>
              <a:ext uri="{FF2B5EF4-FFF2-40B4-BE49-F238E27FC236}">
                <a16:creationId xmlns:a16="http://schemas.microsoft.com/office/drawing/2014/main" id="{43E7CB15-E521-4F8A-BDF2-613215FA5193}"/>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6" name="Marcador de número de diapositiva 5">
            <a:extLst>
              <a:ext uri="{FF2B5EF4-FFF2-40B4-BE49-F238E27FC236}">
                <a16:creationId xmlns:a16="http://schemas.microsoft.com/office/drawing/2014/main" id="{A18A2AF1-8374-474A-A8B9-F8F419653278}"/>
              </a:ext>
            </a:extLst>
          </p:cNvPr>
          <p:cNvSpPr>
            <a:spLocks noGrp="1"/>
          </p:cNvSpPr>
          <p:nvPr>
            <p:ph type="sldNum" sz="quarter" idx="12"/>
          </p:nvPr>
        </p:nvSpPr>
        <p:spPr>
          <a:xfrm>
            <a:off x="8610600" y="6356350"/>
            <a:ext cx="2743200" cy="365125"/>
          </a:xfrm>
          <a:prstGeom prst="rect">
            <a:avLst/>
          </a:prstGeom>
        </p:spPr>
        <p:txBody>
          <a:bodyPr/>
          <a:lstStyle/>
          <a:p>
            <a:fld id="{AA7966CF-FBA6-4A0A-B188-B6D0707B92FD}" type="slidenum">
              <a:rPr lang="es-CO" smtClean="0"/>
              <a:t>‹Nº›</a:t>
            </a:fld>
            <a:endParaRPr lang="es-CO"/>
          </a:p>
        </p:txBody>
      </p:sp>
    </p:spTree>
    <p:extLst>
      <p:ext uri="{BB962C8B-B14F-4D97-AF65-F5344CB8AC3E}">
        <p14:creationId xmlns:p14="http://schemas.microsoft.com/office/powerpoint/2010/main" val="11573181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39219AD-C8F8-42B5-87A6-5614FEE7952F}"/>
              </a:ext>
            </a:extLst>
          </p:cNvPr>
          <p:cNvSpPr>
            <a:spLocks noGrp="1"/>
          </p:cNvSpPr>
          <p:nvPr>
            <p:ph type="title" orient="vert"/>
          </p:nvPr>
        </p:nvSpPr>
        <p:spPr>
          <a:xfrm>
            <a:off x="8724900" y="365125"/>
            <a:ext cx="2628900" cy="5811838"/>
          </a:xfrm>
          <a:prstGeom prst="rect">
            <a:avLst/>
          </a:prstGeo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8D8F5B65-0954-4752-9AF9-302B914AC109}"/>
              </a:ext>
            </a:extLst>
          </p:cNvPr>
          <p:cNvSpPr>
            <a:spLocks noGrp="1"/>
          </p:cNvSpPr>
          <p:nvPr>
            <p:ph type="body" orient="vert" idx="1"/>
          </p:nvPr>
        </p:nvSpPr>
        <p:spPr>
          <a:xfrm>
            <a:off x="838200" y="365125"/>
            <a:ext cx="7734300" cy="5811838"/>
          </a:xfrm>
          <a:prstGeom prst="rect">
            <a:avLst/>
          </a:prstGeo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7DBFF656-D6DC-4EDA-A4D0-84F1DE9A60BC}"/>
              </a:ext>
            </a:extLst>
          </p:cNvPr>
          <p:cNvSpPr>
            <a:spLocks noGrp="1"/>
          </p:cNvSpPr>
          <p:nvPr>
            <p:ph type="dt" sz="half" idx="10"/>
          </p:nvPr>
        </p:nvSpPr>
        <p:spPr>
          <a:xfrm>
            <a:off x="838200" y="6356350"/>
            <a:ext cx="2743200" cy="365125"/>
          </a:xfrm>
          <a:prstGeom prst="rect">
            <a:avLst/>
          </a:prstGeom>
        </p:spPr>
        <p:txBody>
          <a:bodyPr/>
          <a:lstStyle/>
          <a:p>
            <a:fld id="{3EF3C655-7B5D-4B72-9789-FFFDD3A7EE0D}" type="datetimeFigureOut">
              <a:rPr lang="es-CO" smtClean="0"/>
              <a:t>30/03/2022</a:t>
            </a:fld>
            <a:endParaRPr lang="es-CO"/>
          </a:p>
        </p:txBody>
      </p:sp>
      <p:sp>
        <p:nvSpPr>
          <p:cNvPr id="5" name="Marcador de pie de página 4">
            <a:extLst>
              <a:ext uri="{FF2B5EF4-FFF2-40B4-BE49-F238E27FC236}">
                <a16:creationId xmlns:a16="http://schemas.microsoft.com/office/drawing/2014/main" id="{67704BB4-287C-47B9-B5D6-C9E9FCE9028B}"/>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6" name="Marcador de número de diapositiva 5">
            <a:extLst>
              <a:ext uri="{FF2B5EF4-FFF2-40B4-BE49-F238E27FC236}">
                <a16:creationId xmlns:a16="http://schemas.microsoft.com/office/drawing/2014/main" id="{C8FB7B36-C8B0-46DF-8025-0E43247C1131}"/>
              </a:ext>
            </a:extLst>
          </p:cNvPr>
          <p:cNvSpPr>
            <a:spLocks noGrp="1"/>
          </p:cNvSpPr>
          <p:nvPr>
            <p:ph type="sldNum" sz="quarter" idx="12"/>
          </p:nvPr>
        </p:nvSpPr>
        <p:spPr>
          <a:xfrm>
            <a:off x="8610600" y="6356350"/>
            <a:ext cx="2743200" cy="365125"/>
          </a:xfrm>
          <a:prstGeom prst="rect">
            <a:avLst/>
          </a:prstGeom>
        </p:spPr>
        <p:txBody>
          <a:bodyPr/>
          <a:lstStyle/>
          <a:p>
            <a:fld id="{AA7966CF-FBA6-4A0A-B188-B6D0707B92FD}" type="slidenum">
              <a:rPr lang="es-CO" smtClean="0"/>
              <a:t>‹Nº›</a:t>
            </a:fld>
            <a:endParaRPr lang="es-CO"/>
          </a:p>
        </p:txBody>
      </p:sp>
    </p:spTree>
    <p:extLst>
      <p:ext uri="{BB962C8B-B14F-4D97-AF65-F5344CB8AC3E}">
        <p14:creationId xmlns:p14="http://schemas.microsoft.com/office/powerpoint/2010/main" val="2062588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Section Header">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087950" y="486771"/>
            <a:ext cx="685608" cy="685608"/>
          </a:xfrm>
          <a:prstGeom prst="rect">
            <a:avLst/>
          </a:prstGeom>
        </p:spPr>
      </p:pic>
    </p:spTree>
    <p:extLst>
      <p:ext uri="{BB962C8B-B14F-4D97-AF65-F5344CB8AC3E}">
        <p14:creationId xmlns:p14="http://schemas.microsoft.com/office/powerpoint/2010/main" val="1607454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Content Placeholder 13"/>
          <p:cNvSpPr>
            <a:spLocks noGrp="1"/>
          </p:cNvSpPr>
          <p:nvPr>
            <p:ph sz="quarter" idx="10"/>
          </p:nvPr>
        </p:nvSpPr>
        <p:spPr>
          <a:xfrm>
            <a:off x="674688" y="2128838"/>
            <a:ext cx="10833100" cy="4202112"/>
          </a:xfrm>
          <a:prstGeom prst="rect">
            <a:avLst/>
          </a:prstGeom>
        </p:spPr>
        <p:txBody>
          <a:bodyPr>
            <a:normAutofit/>
          </a:bodyPr>
          <a:lstStyle>
            <a:lvl1pPr>
              <a:defRPr kumimoji="0" lang="en-US" b="0" i="0" u="none" strike="noStrike" cap="none" spc="0" normalizeH="0" baseline="0" smtClean="0">
                <a:ln>
                  <a:noFill/>
                </a:ln>
                <a:solidFill>
                  <a:srgbClr val="92D050"/>
                </a:solidFill>
                <a:effectLst/>
                <a:uLnTx/>
                <a:uFillTx/>
                <a:latin typeface="Trebuchet MS" panose="020B0603020202020204"/>
              </a:defRPr>
            </a:lvl1pPr>
            <a:lvl2pPr>
              <a:defRPr lang="en-US" smtClean="0">
                <a:solidFill>
                  <a:schemeClr val="bg2">
                    <a:lumMod val="50000"/>
                  </a:schemeClr>
                </a:solidFill>
              </a:defRPr>
            </a:lvl2pPr>
            <a:lvl3pPr>
              <a:defRPr lang="en-US" smtClean="0">
                <a:solidFill>
                  <a:schemeClr val="bg2">
                    <a:lumMod val="50000"/>
                  </a:schemeClr>
                </a:solidFill>
              </a:defRPr>
            </a:lvl3pPr>
            <a:lvl4pPr>
              <a:defRPr lang="en-US" smtClean="0">
                <a:solidFill>
                  <a:schemeClr val="bg2">
                    <a:lumMod val="50000"/>
                  </a:schemeClr>
                </a:solidFill>
              </a:defRPr>
            </a:lvl4pPr>
            <a:lvl5pPr>
              <a:defRPr lang="es-CO">
                <a:solidFill>
                  <a:schemeClr val="bg2">
                    <a:lumMod val="50000"/>
                  </a:schemeClr>
                </a:solidFill>
              </a:defRPr>
            </a:lvl5pPr>
          </a:lstStyle>
          <a:p>
            <a:pPr marR="0" lvl="0" fontAlgn="auto">
              <a:spcAft>
                <a:spcPts val="0"/>
              </a:spcAft>
              <a:buClrTx/>
              <a:buSzTx/>
              <a:tabLst/>
            </a:pPr>
            <a:r>
              <a:rPr lang="es-CO" noProof="0" dirty="0" err="1"/>
              <a:t>Click</a:t>
            </a:r>
            <a:r>
              <a:rPr lang="es-CO" noProof="0" dirty="0"/>
              <a:t> to </a:t>
            </a:r>
            <a:r>
              <a:rPr lang="es-CO" noProof="0" dirty="0" err="1"/>
              <a:t>edit</a:t>
            </a:r>
            <a:r>
              <a:rPr lang="es-CO" noProof="0" dirty="0"/>
              <a:t> Master </a:t>
            </a:r>
            <a:r>
              <a:rPr lang="es-CO" noProof="0" dirty="0" err="1"/>
              <a:t>text</a:t>
            </a:r>
            <a:r>
              <a:rPr lang="es-CO" noProof="0" dirty="0"/>
              <a:t> </a:t>
            </a:r>
            <a:r>
              <a:rPr lang="es-CO" noProof="0" dirty="0" err="1"/>
              <a:t>styles</a:t>
            </a:r>
            <a:endParaRPr lang="es-CO" noProof="0" dirty="0"/>
          </a:p>
          <a:p>
            <a:pPr lvl="1"/>
            <a:r>
              <a:rPr lang="es-CO" noProof="0" dirty="0" err="1"/>
              <a:t>Second</a:t>
            </a:r>
            <a:r>
              <a:rPr lang="es-CO" noProof="0" dirty="0"/>
              <a:t> </a:t>
            </a:r>
            <a:r>
              <a:rPr lang="es-CO" noProof="0" dirty="0" err="1"/>
              <a:t>level</a:t>
            </a:r>
            <a:endParaRPr lang="es-CO" noProof="0" dirty="0"/>
          </a:p>
          <a:p>
            <a:pPr lvl="2"/>
            <a:r>
              <a:rPr lang="es-CO" noProof="0" dirty="0" err="1"/>
              <a:t>Third</a:t>
            </a:r>
            <a:r>
              <a:rPr lang="es-CO" noProof="0" dirty="0"/>
              <a:t> </a:t>
            </a:r>
            <a:r>
              <a:rPr lang="es-CO" noProof="0" dirty="0" err="1"/>
              <a:t>level</a:t>
            </a:r>
            <a:endParaRPr lang="es-CO" noProof="0" dirty="0"/>
          </a:p>
          <a:p>
            <a:pPr lvl="3"/>
            <a:r>
              <a:rPr lang="es-CO" noProof="0" dirty="0" err="1"/>
              <a:t>Fourth</a:t>
            </a:r>
            <a:r>
              <a:rPr lang="es-CO" noProof="0" dirty="0"/>
              <a:t> </a:t>
            </a:r>
            <a:r>
              <a:rPr lang="es-CO" noProof="0" dirty="0" err="1"/>
              <a:t>level</a:t>
            </a:r>
            <a:endParaRPr lang="es-CO" noProof="0" dirty="0"/>
          </a:p>
          <a:p>
            <a:pPr lvl="4"/>
            <a:r>
              <a:rPr lang="es-CO" noProof="0" dirty="0" err="1"/>
              <a:t>Fifth</a:t>
            </a:r>
            <a:r>
              <a:rPr lang="es-CO" noProof="0" dirty="0"/>
              <a:t> </a:t>
            </a:r>
            <a:r>
              <a:rPr lang="es-CO" noProof="0" dirty="0" err="1"/>
              <a:t>level</a:t>
            </a:r>
            <a:endParaRPr lang="es-CO" noProof="0" dirty="0"/>
          </a:p>
        </p:txBody>
      </p:sp>
      <p:sp>
        <p:nvSpPr>
          <p:cNvPr id="9" name="Text Placeholder 8"/>
          <p:cNvSpPr>
            <a:spLocks noGrp="1"/>
          </p:cNvSpPr>
          <p:nvPr>
            <p:ph type="body" sz="quarter" idx="11"/>
          </p:nvPr>
        </p:nvSpPr>
        <p:spPr>
          <a:xfrm>
            <a:off x="957263" y="182563"/>
            <a:ext cx="8144534" cy="844379"/>
          </a:xfrm>
          <a:prstGeom prst="rect">
            <a:avLst/>
          </a:prstGeom>
        </p:spPr>
        <p:txBody>
          <a:bodyPr wrap="square">
            <a:normAutofit/>
          </a:bodyPr>
          <a:lstStyle>
            <a:lvl1pPr marL="0" indent="0">
              <a:buNone/>
              <a:defRPr sz="5400">
                <a:solidFill>
                  <a:srgbClr val="92D050"/>
                </a:solidFill>
              </a:defRPr>
            </a:lvl1pPr>
            <a:lvl2pPr marL="457200" indent="0">
              <a:buNone/>
              <a:defRPr>
                <a:solidFill>
                  <a:srgbClr val="92D050"/>
                </a:solidFill>
              </a:defRPr>
            </a:lvl2pPr>
            <a:lvl3pPr marL="914400" indent="0">
              <a:buNone/>
              <a:defRPr>
                <a:solidFill>
                  <a:srgbClr val="92D050"/>
                </a:solidFill>
              </a:defRPr>
            </a:lvl3pPr>
            <a:lvl4pPr marL="1371600" indent="0">
              <a:buNone/>
              <a:defRPr>
                <a:solidFill>
                  <a:srgbClr val="92D050"/>
                </a:solidFill>
              </a:defRPr>
            </a:lvl4pPr>
            <a:lvl5pPr marL="1828800" indent="0">
              <a:buNone/>
              <a:defRPr>
                <a:solidFill>
                  <a:srgbClr val="92D050"/>
                </a:solidFill>
              </a:defRPr>
            </a:lvl5pPr>
          </a:lstStyle>
          <a:p>
            <a:pPr lvl="0"/>
            <a:r>
              <a:rPr lang="es-CO" noProof="0" dirty="0" err="1"/>
              <a:t>Click</a:t>
            </a:r>
            <a:r>
              <a:rPr lang="es-CO" noProof="0" dirty="0"/>
              <a:t> to </a:t>
            </a:r>
            <a:r>
              <a:rPr lang="es-CO" noProof="0" dirty="0" err="1"/>
              <a:t>edit</a:t>
            </a:r>
            <a:r>
              <a:rPr lang="es-CO" noProof="0" dirty="0"/>
              <a:t> Master </a:t>
            </a:r>
            <a:r>
              <a:rPr lang="es-CO" noProof="0" dirty="0" err="1"/>
              <a:t>text</a:t>
            </a:r>
            <a:r>
              <a:rPr lang="es-CO" noProof="0" dirty="0"/>
              <a:t> </a:t>
            </a:r>
            <a:r>
              <a:rPr lang="es-CO" noProof="0" dirty="0" err="1"/>
              <a:t>styles</a:t>
            </a:r>
            <a:endParaRPr lang="es-CO" noProof="0" dirty="0"/>
          </a:p>
          <a:p>
            <a:pPr lvl="0"/>
            <a:endParaRPr lang="en-US" dirty="0"/>
          </a:p>
        </p:txBody>
      </p:sp>
      <p:sp>
        <p:nvSpPr>
          <p:cNvPr id="10" name="Text Placeholder 8"/>
          <p:cNvSpPr>
            <a:spLocks noGrp="1"/>
          </p:cNvSpPr>
          <p:nvPr>
            <p:ph type="body" sz="quarter" idx="12"/>
          </p:nvPr>
        </p:nvSpPr>
        <p:spPr>
          <a:xfrm>
            <a:off x="957263" y="1155700"/>
            <a:ext cx="8144534" cy="844379"/>
          </a:xfrm>
          <a:prstGeom prst="rect">
            <a:avLst/>
          </a:prstGeom>
        </p:spPr>
        <p:txBody>
          <a:bodyPr wrap="square">
            <a:normAutofit/>
          </a:bodyPr>
          <a:lstStyle>
            <a:lvl1pPr marL="0" indent="0">
              <a:buNone/>
              <a:defRPr sz="3600">
                <a:solidFill>
                  <a:schemeClr val="bg2">
                    <a:lumMod val="75000"/>
                  </a:schemeClr>
                </a:solidFill>
              </a:defRPr>
            </a:lvl1pPr>
            <a:lvl2pPr marL="457200" indent="0">
              <a:buNone/>
              <a:defRPr>
                <a:solidFill>
                  <a:srgbClr val="92D050"/>
                </a:solidFill>
              </a:defRPr>
            </a:lvl2pPr>
            <a:lvl3pPr marL="914400" indent="0">
              <a:buNone/>
              <a:defRPr>
                <a:solidFill>
                  <a:srgbClr val="92D050"/>
                </a:solidFill>
              </a:defRPr>
            </a:lvl3pPr>
            <a:lvl4pPr marL="1371600" indent="0">
              <a:buNone/>
              <a:defRPr>
                <a:solidFill>
                  <a:srgbClr val="92D050"/>
                </a:solidFill>
              </a:defRPr>
            </a:lvl4pPr>
            <a:lvl5pPr marL="1828800" indent="0">
              <a:buNone/>
              <a:defRPr>
                <a:solidFill>
                  <a:srgbClr val="92D050"/>
                </a:solidFill>
              </a:defRPr>
            </a:lvl5pPr>
          </a:lstStyle>
          <a:p>
            <a:pPr lvl="0"/>
            <a:r>
              <a:rPr lang="es-CO" noProof="0" dirty="0" err="1"/>
              <a:t>Click</a:t>
            </a:r>
            <a:r>
              <a:rPr lang="es-CO" noProof="0" dirty="0"/>
              <a:t> to </a:t>
            </a:r>
            <a:r>
              <a:rPr lang="es-CO" noProof="0" dirty="0" err="1"/>
              <a:t>edit</a:t>
            </a:r>
            <a:r>
              <a:rPr lang="es-CO" noProof="0" dirty="0"/>
              <a:t> Master </a:t>
            </a:r>
            <a:r>
              <a:rPr lang="es-CO" noProof="0" dirty="0" err="1"/>
              <a:t>text</a:t>
            </a:r>
            <a:r>
              <a:rPr lang="es-CO" noProof="0" dirty="0"/>
              <a:t> </a:t>
            </a:r>
            <a:r>
              <a:rPr lang="es-CO" noProof="0" dirty="0" err="1"/>
              <a:t>styles</a:t>
            </a:r>
            <a:endParaRPr lang="es-CO" noProof="0" dirty="0"/>
          </a:p>
          <a:p>
            <a:pPr lvl="0"/>
            <a:endParaRPr lang="en-US" dirty="0"/>
          </a:p>
        </p:txBody>
      </p:sp>
    </p:spTree>
    <p:extLst>
      <p:ext uri="{BB962C8B-B14F-4D97-AF65-F5344CB8AC3E}">
        <p14:creationId xmlns:p14="http://schemas.microsoft.com/office/powerpoint/2010/main" val="134935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Section Header">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087950" y="486771"/>
            <a:ext cx="685608" cy="685608"/>
          </a:xfrm>
          <a:prstGeom prst="rect">
            <a:avLst/>
          </a:prstGeom>
        </p:spPr>
      </p:pic>
      <p:pic>
        <p:nvPicPr>
          <p:cNvPr id="3" name="Picture 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4345120" y="6621995"/>
            <a:ext cx="3508255" cy="237744"/>
          </a:xfrm>
          <a:prstGeom prst="rect">
            <a:avLst/>
          </a:prstGeom>
        </p:spPr>
      </p:pic>
    </p:spTree>
    <p:extLst>
      <p:ext uri="{BB962C8B-B14F-4D97-AF65-F5344CB8AC3E}">
        <p14:creationId xmlns:p14="http://schemas.microsoft.com/office/powerpoint/2010/main" val="4211764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Section Header">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087950" y="486771"/>
            <a:ext cx="685608" cy="685608"/>
          </a:xfrm>
          <a:prstGeom prst="rect">
            <a:avLst/>
          </a:prstGeom>
        </p:spPr>
      </p:pic>
      <p:pic>
        <p:nvPicPr>
          <p:cNvPr id="3" name="Picture 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4345120" y="6621995"/>
            <a:ext cx="3508255" cy="237744"/>
          </a:xfrm>
          <a:prstGeom prst="rect">
            <a:avLst/>
          </a:prstGeom>
        </p:spPr>
      </p:pic>
      <p:pic>
        <p:nvPicPr>
          <p:cNvPr id="4" name="Picture 3"/>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539876" y="1006477"/>
            <a:ext cx="4748794" cy="4748794"/>
          </a:xfrm>
          <a:prstGeom prst="rect">
            <a:avLst/>
          </a:prstGeom>
        </p:spPr>
      </p:pic>
    </p:spTree>
    <p:extLst>
      <p:ext uri="{BB962C8B-B14F-4D97-AF65-F5344CB8AC3E}">
        <p14:creationId xmlns:p14="http://schemas.microsoft.com/office/powerpoint/2010/main" val="138729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Section Header">
    <p:bg>
      <p:bgPr>
        <a:blipFill dpi="0" rotWithShape="1">
          <a:blip r:embed="rId2" cstate="email">
            <a:lum/>
            <a:extLst>
              <a:ext uri="{28A0092B-C50C-407E-A947-70E740481C1C}">
                <a14:useLocalDpi xmlns:a14="http://schemas.microsoft.com/office/drawing/2010/main"/>
              </a:ext>
            </a:extLst>
          </a:blip>
          <a:srcRect/>
          <a:stretch>
            <a:fillRect t="-5000" b="-5000"/>
          </a:stretch>
        </a:blip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087950" y="486771"/>
            <a:ext cx="685608" cy="685608"/>
          </a:xfrm>
          <a:prstGeom prst="rect">
            <a:avLst/>
          </a:prstGeom>
        </p:spPr>
      </p:pic>
      <p:pic>
        <p:nvPicPr>
          <p:cNvPr id="3" name="Picture 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4345120" y="6621995"/>
            <a:ext cx="3508255" cy="237744"/>
          </a:xfrm>
          <a:prstGeom prst="rect">
            <a:avLst/>
          </a:prstGeom>
        </p:spPr>
      </p:pic>
      <p:pic>
        <p:nvPicPr>
          <p:cNvPr id="4" name="Picture 3"/>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6681960" y="637070"/>
            <a:ext cx="4748794" cy="4748794"/>
          </a:xfrm>
          <a:prstGeom prst="rect">
            <a:avLst/>
          </a:prstGeom>
        </p:spPr>
      </p:pic>
    </p:spTree>
    <p:extLst>
      <p:ext uri="{BB962C8B-B14F-4D97-AF65-F5344CB8AC3E}">
        <p14:creationId xmlns:p14="http://schemas.microsoft.com/office/powerpoint/2010/main" val="2027661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A9DFFB2B-9BA8-4694-876F-9AE7885A332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23011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0554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5.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7" name="Title Placeholder 6"/>
          <p:cNvSpPr>
            <a:spLocks noGrp="1"/>
          </p:cNvSpPr>
          <p:nvPr>
            <p:ph type="title"/>
          </p:nvPr>
        </p:nvSpPr>
        <p:spPr>
          <a:xfrm>
            <a:off x="3309258" y="2426153"/>
            <a:ext cx="3701142" cy="1637847"/>
          </a:xfrm>
          <a:prstGeom prst="rect">
            <a:avLst/>
          </a:prstGeom>
        </p:spPr>
        <p:txBody>
          <a:bodyPr vert="horz" lIns="91440" tIns="45720" rIns="91440" bIns="45720" rtlCol="0" anchor="ctr">
            <a:normAutofit/>
          </a:bodyPr>
          <a:lstStyle/>
          <a:p>
            <a:r>
              <a:rPr lang="es-CO" noProof="0" dirty="0"/>
              <a:t>Título de la presentación</a:t>
            </a:r>
          </a:p>
        </p:txBody>
      </p:sp>
    </p:spTree>
    <p:extLst>
      <p:ext uri="{BB962C8B-B14F-4D97-AF65-F5344CB8AC3E}">
        <p14:creationId xmlns:p14="http://schemas.microsoft.com/office/powerpoint/2010/main" val="39061477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8" r:id="rId3"/>
    <p:sldLayoutId id="2147483654" r:id="rId4"/>
    <p:sldLayoutId id="2147483660" r:id="rId5"/>
    <p:sldLayoutId id="2147483662" r:id="rId6"/>
    <p:sldLayoutId id="2147483663" r:id="rId7"/>
    <p:sldLayoutId id="2147483661" r:id="rId8"/>
    <p:sldLayoutId id="2147483651" r:id="rId9"/>
    <p:sldLayoutId id="2147483655" r:id="rId10"/>
    <p:sldLayoutId id="2147483653" r:id="rId11"/>
    <p:sldLayoutId id="2147483664" r:id="rId12"/>
  </p:sldLayoutIdLst>
  <p:txStyles>
    <p:titleStyle>
      <a:lvl1pPr algn="l" defTabSz="914400" rtl="0" eaLnBrk="1" latinLnBrk="0" hangingPunct="1">
        <a:lnSpc>
          <a:spcPct val="90000"/>
        </a:lnSpc>
        <a:spcBef>
          <a:spcPct val="0"/>
        </a:spcBef>
        <a:buNone/>
        <a:defRPr lang="es-CO" sz="3200" kern="1200" baseline="0">
          <a:solidFill>
            <a:srgbClr val="92D050"/>
          </a:solidFill>
          <a:latin typeface="Trebuchet MS" panose="020B0603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CF478650-7F30-4F75-8FC1-B03E06CF0077}"/>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88958413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9.xml"/><Relationship Id="rId5" Type="http://schemas.openxmlformats.org/officeDocument/2006/relationships/image" Target="../media/image20.png"/><Relationship Id="rId4" Type="http://schemas.openxmlformats.org/officeDocument/2006/relationships/image" Target="../media/image1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17558" y="2216133"/>
            <a:ext cx="8133347" cy="1491916"/>
          </a:xfrm>
          <a:prstGeom prst="rect">
            <a:avLst/>
          </a:prstGeom>
          <a:noFill/>
        </p:spPr>
        <p:txBody>
          <a:bodyPr wrap="square" rtlCol="0">
            <a:normAutofit fontScale="25000" lnSpcReduction="20000"/>
          </a:bodyPr>
          <a:lstStyle/>
          <a:p>
            <a:r>
              <a:rPr lang="es-CO" sz="9600" b="1" dirty="0"/>
              <a:t> </a:t>
            </a:r>
            <a:br>
              <a:rPr lang="es-CO" sz="9600" dirty="0"/>
            </a:br>
            <a:r>
              <a:rPr lang="es-CO" sz="9600" b="1" dirty="0"/>
              <a:t>Informe seguimiento a la ejecución del plan de inversiones regulatorio año 2021</a:t>
            </a:r>
            <a:br>
              <a:rPr lang="es-CO" sz="9600" dirty="0"/>
            </a:br>
            <a:endParaRPr lang="es-CO" sz="9600" spc="600" dirty="0">
              <a:solidFill>
                <a:srgbClr val="57BE0A"/>
              </a:solidFill>
            </a:endParaRPr>
          </a:p>
        </p:txBody>
      </p:sp>
      <p:sp>
        <p:nvSpPr>
          <p:cNvPr id="3" name="TextBox 2"/>
          <p:cNvSpPr txBox="1"/>
          <p:nvPr/>
        </p:nvSpPr>
        <p:spPr>
          <a:xfrm>
            <a:off x="2117558" y="3384884"/>
            <a:ext cx="8149389" cy="646331"/>
          </a:xfrm>
          <a:prstGeom prst="rect">
            <a:avLst/>
          </a:prstGeom>
          <a:noFill/>
        </p:spPr>
        <p:txBody>
          <a:bodyPr wrap="square" rtlCol="0">
            <a:normAutofit/>
          </a:bodyPr>
          <a:lstStyle/>
          <a:p>
            <a:r>
              <a:rPr lang="es-CO" sz="1900" b="1" dirty="0"/>
              <a:t>EMPRESAS PÚPLICAS DE MEDELLÍN E.S.P</a:t>
            </a:r>
            <a:endParaRPr lang="es-CO" sz="3600" dirty="0">
              <a:solidFill>
                <a:schemeClr val="bg2">
                  <a:lumMod val="50000"/>
                </a:schemeClr>
              </a:solidFill>
            </a:endParaRPr>
          </a:p>
        </p:txBody>
      </p:sp>
    </p:spTree>
    <p:extLst>
      <p:ext uri="{BB962C8B-B14F-4D97-AF65-F5344CB8AC3E}">
        <p14:creationId xmlns:p14="http://schemas.microsoft.com/office/powerpoint/2010/main" val="2294613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5EBF7E91-2EA0-43B6-88E8-0A3C2AA640D9}"/>
              </a:ext>
            </a:extLst>
          </p:cNvPr>
          <p:cNvSpPr txBox="1">
            <a:spLocks/>
          </p:cNvSpPr>
          <p:nvPr/>
        </p:nvSpPr>
        <p:spPr>
          <a:xfrm>
            <a:off x="-10772" y="466676"/>
            <a:ext cx="7751761" cy="648072"/>
          </a:xfrm>
          <a:prstGeom prst="rect">
            <a:avLst/>
          </a:prstGeom>
        </p:spPr>
        <p:txBody>
          <a:bodyPr/>
          <a:lstStyle>
            <a:lvl1pPr algn="l" defTabSz="914400" rtl="0" eaLnBrk="1" latinLnBrk="0" hangingPunct="1">
              <a:lnSpc>
                <a:spcPct val="90000"/>
              </a:lnSpc>
              <a:spcBef>
                <a:spcPct val="0"/>
              </a:spcBef>
              <a:buNone/>
              <a:defRPr lang="es-CO" sz="3200" kern="1200" baseline="0">
                <a:solidFill>
                  <a:srgbClr val="92D050"/>
                </a:solidFill>
                <a:latin typeface="Trebuchet MS" panose="020B0603020202020204" pitchFamily="34" charset="0"/>
                <a:ea typeface="+mj-ea"/>
                <a:cs typeface="+mj-cs"/>
              </a:defRPr>
            </a:lvl1pPr>
          </a:lstStyle>
          <a:p>
            <a:r>
              <a:rPr lang="es-ES_tradnl" sz="2800" b="1" dirty="0">
                <a:solidFill>
                  <a:srgbClr val="007635"/>
                </a:solidFill>
              </a:rPr>
              <a:t>Resumen ejecutivo</a:t>
            </a:r>
          </a:p>
        </p:txBody>
      </p:sp>
      <p:sp>
        <p:nvSpPr>
          <p:cNvPr id="14" name="CuadroTexto 13"/>
          <p:cNvSpPr txBox="1"/>
          <p:nvPr/>
        </p:nvSpPr>
        <p:spPr>
          <a:xfrm>
            <a:off x="0" y="12857"/>
            <a:ext cx="6644768" cy="307777"/>
          </a:xfrm>
          <a:prstGeom prst="rect">
            <a:avLst/>
          </a:prstGeom>
          <a:noFill/>
        </p:spPr>
        <p:txBody>
          <a:bodyPr wrap="none" rtlCol="0">
            <a:spAutoFit/>
          </a:bodyPr>
          <a:lstStyle/>
          <a:p>
            <a:r>
              <a:rPr lang="es-ES" sz="1400" dirty="0">
                <a:solidFill>
                  <a:schemeClr val="tx1">
                    <a:lumMod val="85000"/>
                    <a:lumOff val="15000"/>
                  </a:schemeClr>
                </a:solidFill>
                <a:latin typeface="Trebuchet MS" panose="020B0603020202020204" pitchFamily="34" charset="0"/>
              </a:rPr>
              <a:t>Informe seguimiento a la ejecución del plan de inversiones regulatorio año 2021</a:t>
            </a:r>
          </a:p>
        </p:txBody>
      </p:sp>
      <p:sp>
        <p:nvSpPr>
          <p:cNvPr id="15" name="CuadroTexto 14"/>
          <p:cNvSpPr txBox="1"/>
          <p:nvPr/>
        </p:nvSpPr>
        <p:spPr>
          <a:xfrm>
            <a:off x="2008093" y="1896652"/>
            <a:ext cx="9708777" cy="3046988"/>
          </a:xfrm>
          <a:prstGeom prst="rect">
            <a:avLst/>
          </a:prstGeom>
          <a:noFill/>
        </p:spPr>
        <p:txBody>
          <a:bodyPr wrap="square" rtlCol="0">
            <a:spAutoFit/>
          </a:bodyPr>
          <a:lstStyle/>
          <a:p>
            <a:r>
              <a:rPr lang="es-ES" sz="1600" dirty="0"/>
              <a:t>EPM presentó a la CREG el ajuste al plan de inversiones inicialmente aprobado en las resoluciones CREG 078 y CREG 156 de 2019 para los años 2020 a 2025, ajuste que fue aprobado en la resolución CREG 136 del 2021 y CREG 501 022 de 2022 y que contiene 69 proyectos por un valor de 1.747.861 MCOP, enfocados en 4 frentes principales: expansión (38.9%), reposición (53.2%), calidad (4.4%) y reducción y mantenimiento de pérdidas (3.4%). Específicamente para el año 2021 se aprobaron 310.852 MCOP de los cuales entraron en operación 341.529 MCOP (110.6%) y salieron de operación como BRAFO 102.585 MCOP.</a:t>
            </a:r>
          </a:p>
          <a:p>
            <a:endParaRPr lang="es-CO" sz="1600" dirty="0"/>
          </a:p>
          <a:p>
            <a:r>
              <a:rPr lang="es-ES" sz="1600" dirty="0"/>
              <a:t>Respecto a los indicadores de la calidad del servicio, 2021 terminó con un SAIDI de 13.39 horas, lo cual está por encima del límite superior de la banda de indiferencia de 10.93 horas. Por su parte el SAIFI terminó en 8.18 veces, estando por debajo del límite inferior de la banda de indiferencia de 8.96 veces. </a:t>
            </a:r>
            <a:endParaRPr lang="es-CO" sz="1600" dirty="0"/>
          </a:p>
        </p:txBody>
      </p:sp>
      <p:pic>
        <p:nvPicPr>
          <p:cNvPr id="16" name="Imagen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310" y="2826470"/>
            <a:ext cx="1187351" cy="1187351"/>
          </a:xfrm>
          <a:prstGeom prst="rect">
            <a:avLst/>
          </a:prstGeom>
        </p:spPr>
      </p:pic>
    </p:spTree>
    <p:extLst>
      <p:ext uri="{BB962C8B-B14F-4D97-AF65-F5344CB8AC3E}">
        <p14:creationId xmlns:p14="http://schemas.microsoft.com/office/powerpoint/2010/main" val="3117434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5EBF7E91-2EA0-43B6-88E8-0A3C2AA640D9}"/>
              </a:ext>
            </a:extLst>
          </p:cNvPr>
          <p:cNvSpPr txBox="1">
            <a:spLocks/>
          </p:cNvSpPr>
          <p:nvPr/>
        </p:nvSpPr>
        <p:spPr>
          <a:xfrm>
            <a:off x="-10772" y="466676"/>
            <a:ext cx="7751761" cy="648072"/>
          </a:xfrm>
          <a:prstGeom prst="rect">
            <a:avLst/>
          </a:prstGeom>
        </p:spPr>
        <p:txBody>
          <a:bodyPr/>
          <a:lstStyle>
            <a:lvl1pPr algn="l" defTabSz="914400" rtl="0" eaLnBrk="1" latinLnBrk="0" hangingPunct="1">
              <a:lnSpc>
                <a:spcPct val="90000"/>
              </a:lnSpc>
              <a:spcBef>
                <a:spcPct val="0"/>
              </a:spcBef>
              <a:buNone/>
              <a:defRPr lang="es-CO" sz="3200" kern="1200" baseline="0">
                <a:solidFill>
                  <a:srgbClr val="92D050"/>
                </a:solidFill>
                <a:latin typeface="Trebuchet MS" panose="020B0603020202020204" pitchFamily="34" charset="0"/>
                <a:ea typeface="+mj-ea"/>
                <a:cs typeface="+mj-cs"/>
              </a:defRPr>
            </a:lvl1pPr>
          </a:lstStyle>
          <a:p>
            <a:r>
              <a:rPr lang="es-ES_tradnl" sz="2800" b="1" dirty="0">
                <a:solidFill>
                  <a:srgbClr val="007635"/>
                </a:solidFill>
              </a:rPr>
              <a:t>Principales indicadores</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3692" y="4350394"/>
            <a:ext cx="1998839" cy="1998839"/>
          </a:xfrm>
          <a:prstGeom prst="rect">
            <a:avLst/>
          </a:prstGeom>
        </p:spPr>
      </p:pic>
      <p:sp>
        <p:nvSpPr>
          <p:cNvPr id="2" name="CuadroTexto 1"/>
          <p:cNvSpPr txBox="1"/>
          <p:nvPr/>
        </p:nvSpPr>
        <p:spPr>
          <a:xfrm>
            <a:off x="2844354" y="5191357"/>
            <a:ext cx="1685077" cy="307777"/>
          </a:xfrm>
          <a:prstGeom prst="rect">
            <a:avLst/>
          </a:prstGeom>
          <a:noFill/>
        </p:spPr>
        <p:txBody>
          <a:bodyPr wrap="none" rtlCol="0">
            <a:spAutoFit/>
          </a:bodyPr>
          <a:lstStyle/>
          <a:p>
            <a:r>
              <a:rPr lang="es-CO" sz="1400" dirty="0"/>
              <a:t>2,662,104 usuarios</a:t>
            </a:r>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44354" y="1865054"/>
            <a:ext cx="1377149" cy="1377149"/>
          </a:xfrm>
          <a:prstGeom prst="rect">
            <a:avLst/>
          </a:prstGeom>
        </p:spPr>
      </p:pic>
      <p:sp>
        <p:nvSpPr>
          <p:cNvPr id="8" name="CuadroTexto 7"/>
          <p:cNvSpPr txBox="1"/>
          <p:nvPr/>
        </p:nvSpPr>
        <p:spPr>
          <a:xfrm>
            <a:off x="4297277" y="2127655"/>
            <a:ext cx="2386807" cy="738664"/>
          </a:xfrm>
          <a:prstGeom prst="rect">
            <a:avLst/>
          </a:prstGeom>
          <a:noFill/>
        </p:spPr>
        <p:txBody>
          <a:bodyPr wrap="none" rtlCol="0">
            <a:spAutoFit/>
          </a:bodyPr>
          <a:lstStyle/>
          <a:p>
            <a:r>
              <a:rPr lang="es-ES" sz="1400" dirty="0"/>
              <a:t>Demanda:</a:t>
            </a:r>
            <a:endParaRPr lang="es-CO" sz="1400" dirty="0"/>
          </a:p>
          <a:p>
            <a:r>
              <a:rPr lang="es-CO" sz="1400" dirty="0"/>
              <a:t>10,051,300 </a:t>
            </a:r>
            <a:r>
              <a:rPr lang="es-CO" sz="1400" dirty="0" err="1"/>
              <a:t>MWh</a:t>
            </a:r>
            <a:r>
              <a:rPr lang="es-CO" sz="1400" dirty="0"/>
              <a:t> energía</a:t>
            </a:r>
          </a:p>
          <a:p>
            <a:r>
              <a:rPr lang="es-CO" sz="1400" dirty="0"/>
              <a:t>1,441 MW Potencia máxima</a:t>
            </a:r>
          </a:p>
        </p:txBody>
      </p:sp>
      <p:pic>
        <p:nvPicPr>
          <p:cNvPr id="9" name="Imagen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54043" y="3373140"/>
            <a:ext cx="1683913" cy="1683913"/>
          </a:xfrm>
          <a:prstGeom prst="rect">
            <a:avLst/>
          </a:prstGeom>
        </p:spPr>
      </p:pic>
      <p:sp>
        <p:nvSpPr>
          <p:cNvPr id="10" name="CuadroTexto 9"/>
          <p:cNvSpPr txBox="1"/>
          <p:nvPr/>
        </p:nvSpPr>
        <p:spPr>
          <a:xfrm>
            <a:off x="6971387" y="3827174"/>
            <a:ext cx="1539204" cy="523220"/>
          </a:xfrm>
          <a:prstGeom prst="rect">
            <a:avLst/>
          </a:prstGeom>
          <a:noFill/>
        </p:spPr>
        <p:txBody>
          <a:bodyPr wrap="none" rtlCol="0">
            <a:spAutoFit/>
          </a:bodyPr>
          <a:lstStyle/>
          <a:p>
            <a:r>
              <a:rPr lang="es-CO" sz="1400" dirty="0"/>
              <a:t>SAIDI: 13.39 h</a:t>
            </a:r>
          </a:p>
          <a:p>
            <a:r>
              <a:rPr lang="es-ES" sz="1400" dirty="0"/>
              <a:t>SAIFI: 8.18 veces</a:t>
            </a:r>
            <a:endParaRPr lang="es-CO" sz="1400" dirty="0"/>
          </a:p>
        </p:txBody>
      </p:sp>
      <p:pic>
        <p:nvPicPr>
          <p:cNvPr id="12" name="Imagen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17948" y="1977251"/>
            <a:ext cx="1451749" cy="1451749"/>
          </a:xfrm>
          <a:prstGeom prst="rect">
            <a:avLst/>
          </a:prstGeom>
        </p:spPr>
      </p:pic>
      <p:sp>
        <p:nvSpPr>
          <p:cNvPr id="13" name="CuadroTexto 12"/>
          <p:cNvSpPr txBox="1"/>
          <p:nvPr/>
        </p:nvSpPr>
        <p:spPr>
          <a:xfrm>
            <a:off x="9736767" y="2528227"/>
            <a:ext cx="1848583" cy="523220"/>
          </a:xfrm>
          <a:prstGeom prst="rect">
            <a:avLst/>
          </a:prstGeom>
          <a:noFill/>
        </p:spPr>
        <p:txBody>
          <a:bodyPr wrap="none" rtlCol="0">
            <a:spAutoFit/>
          </a:bodyPr>
          <a:lstStyle/>
          <a:p>
            <a:r>
              <a:rPr lang="es-CO" sz="1400" dirty="0"/>
              <a:t>83,568 Solicitud de </a:t>
            </a:r>
          </a:p>
          <a:p>
            <a:r>
              <a:rPr lang="es-CO" sz="1400" dirty="0"/>
              <a:t>conexiones recibidas</a:t>
            </a:r>
          </a:p>
        </p:txBody>
      </p:sp>
      <p:sp>
        <p:nvSpPr>
          <p:cNvPr id="14" name="CuadroTexto 13"/>
          <p:cNvSpPr txBox="1"/>
          <p:nvPr/>
        </p:nvSpPr>
        <p:spPr>
          <a:xfrm>
            <a:off x="0" y="12857"/>
            <a:ext cx="6644768" cy="307777"/>
          </a:xfrm>
          <a:prstGeom prst="rect">
            <a:avLst/>
          </a:prstGeom>
          <a:noFill/>
        </p:spPr>
        <p:txBody>
          <a:bodyPr wrap="none" rtlCol="0">
            <a:spAutoFit/>
          </a:bodyPr>
          <a:lstStyle/>
          <a:p>
            <a:r>
              <a:rPr lang="es-ES" sz="1400" dirty="0">
                <a:solidFill>
                  <a:schemeClr val="tx1">
                    <a:lumMod val="85000"/>
                    <a:lumOff val="15000"/>
                  </a:schemeClr>
                </a:solidFill>
                <a:latin typeface="Trebuchet MS" panose="020B0603020202020204" pitchFamily="34" charset="0"/>
              </a:rPr>
              <a:t>Informe seguimiento a la ejecución del plan de inversiones regulatorio año 2021</a:t>
            </a:r>
          </a:p>
        </p:txBody>
      </p:sp>
    </p:spTree>
    <p:extLst>
      <p:ext uri="{BB962C8B-B14F-4D97-AF65-F5344CB8AC3E}">
        <p14:creationId xmlns:p14="http://schemas.microsoft.com/office/powerpoint/2010/main" val="17999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5EBF7E91-2EA0-43B6-88E8-0A3C2AA640D9}"/>
              </a:ext>
            </a:extLst>
          </p:cNvPr>
          <p:cNvSpPr txBox="1">
            <a:spLocks/>
          </p:cNvSpPr>
          <p:nvPr/>
        </p:nvSpPr>
        <p:spPr>
          <a:xfrm>
            <a:off x="-10772" y="466676"/>
            <a:ext cx="7751761" cy="648072"/>
          </a:xfrm>
          <a:prstGeom prst="rect">
            <a:avLst/>
          </a:prstGeom>
        </p:spPr>
        <p:txBody>
          <a:bodyPr/>
          <a:lstStyle>
            <a:lvl1pPr algn="l" defTabSz="914400" rtl="0" eaLnBrk="1" latinLnBrk="0" hangingPunct="1">
              <a:lnSpc>
                <a:spcPct val="90000"/>
              </a:lnSpc>
              <a:spcBef>
                <a:spcPct val="0"/>
              </a:spcBef>
              <a:buNone/>
              <a:defRPr lang="es-CO" sz="3200" kern="1200" baseline="0">
                <a:solidFill>
                  <a:srgbClr val="92D050"/>
                </a:solidFill>
                <a:latin typeface="Trebuchet MS" panose="020B0603020202020204" pitchFamily="34" charset="0"/>
                <a:ea typeface="+mj-ea"/>
                <a:cs typeface="+mj-cs"/>
              </a:defRPr>
            </a:lvl1pPr>
          </a:lstStyle>
          <a:p>
            <a:r>
              <a:rPr lang="es-ES_tradnl" sz="2800" b="1" dirty="0">
                <a:solidFill>
                  <a:srgbClr val="007635"/>
                </a:solidFill>
              </a:rPr>
              <a:t>Plan de inversiones aprobado 2020- 2025</a:t>
            </a:r>
          </a:p>
        </p:txBody>
      </p:sp>
      <p:sp>
        <p:nvSpPr>
          <p:cNvPr id="2" name="CuadroTexto 1"/>
          <p:cNvSpPr txBox="1"/>
          <p:nvPr/>
        </p:nvSpPr>
        <p:spPr>
          <a:xfrm>
            <a:off x="-10772" y="6334780"/>
            <a:ext cx="3902030" cy="523220"/>
          </a:xfrm>
          <a:prstGeom prst="rect">
            <a:avLst/>
          </a:prstGeom>
          <a:noFill/>
        </p:spPr>
        <p:txBody>
          <a:bodyPr wrap="none" rtlCol="0">
            <a:spAutoFit/>
          </a:bodyPr>
          <a:lstStyle/>
          <a:p>
            <a:r>
              <a:rPr lang="es-CO" sz="1400" b="1" dirty="0">
                <a:solidFill>
                  <a:schemeClr val="tx1">
                    <a:lumMod val="85000"/>
                    <a:lumOff val="15000"/>
                  </a:schemeClr>
                </a:solidFill>
                <a:latin typeface="Trebuchet MS" panose="020B0603020202020204" pitchFamily="34" charset="0"/>
              </a:rPr>
              <a:t>Resolución de aprobación: </a:t>
            </a:r>
            <a:r>
              <a:rPr lang="es-CO" sz="1400" dirty="0">
                <a:solidFill>
                  <a:schemeClr val="tx1">
                    <a:lumMod val="85000"/>
                    <a:lumOff val="15000"/>
                  </a:schemeClr>
                </a:solidFill>
                <a:latin typeface="Trebuchet MS" panose="020B0603020202020204" pitchFamily="34" charset="0"/>
              </a:rPr>
              <a:t>CREG 136 de 2021</a:t>
            </a:r>
          </a:p>
          <a:p>
            <a:r>
              <a:rPr lang="es-CO" sz="1400" dirty="0">
                <a:solidFill>
                  <a:schemeClr val="tx1">
                    <a:lumMod val="85000"/>
                    <a:lumOff val="15000"/>
                  </a:schemeClr>
                </a:solidFill>
                <a:latin typeface="Trebuchet MS" panose="020B0603020202020204" pitchFamily="34" charset="0"/>
              </a:rPr>
              <a:t>Modificado por CREG 501 022 de 2022</a:t>
            </a:r>
          </a:p>
        </p:txBody>
      </p:sp>
      <p:sp>
        <p:nvSpPr>
          <p:cNvPr id="14" name="CuadroTexto 13"/>
          <p:cNvSpPr txBox="1"/>
          <p:nvPr/>
        </p:nvSpPr>
        <p:spPr>
          <a:xfrm>
            <a:off x="0" y="12857"/>
            <a:ext cx="6644768" cy="307777"/>
          </a:xfrm>
          <a:prstGeom prst="rect">
            <a:avLst/>
          </a:prstGeom>
          <a:noFill/>
        </p:spPr>
        <p:txBody>
          <a:bodyPr wrap="none" rtlCol="0">
            <a:spAutoFit/>
          </a:bodyPr>
          <a:lstStyle/>
          <a:p>
            <a:r>
              <a:rPr lang="es-ES" sz="1400" dirty="0">
                <a:solidFill>
                  <a:schemeClr val="tx1">
                    <a:lumMod val="85000"/>
                    <a:lumOff val="15000"/>
                  </a:schemeClr>
                </a:solidFill>
                <a:latin typeface="Trebuchet MS" panose="020B0603020202020204" pitchFamily="34" charset="0"/>
              </a:rPr>
              <a:t>Informe seguimiento a la ejecución del plan de inversiones regulatorio año 2021</a:t>
            </a:r>
          </a:p>
        </p:txBody>
      </p:sp>
      <p:graphicFrame>
        <p:nvGraphicFramePr>
          <p:cNvPr id="15" name="Tabla 14"/>
          <p:cNvGraphicFramePr>
            <a:graphicFrameLocks noGrp="1"/>
          </p:cNvGraphicFramePr>
          <p:nvPr>
            <p:extLst>
              <p:ext uri="{D42A27DB-BD31-4B8C-83A1-F6EECF244321}">
                <p14:modId xmlns:p14="http://schemas.microsoft.com/office/powerpoint/2010/main" val="3678640296"/>
              </p:ext>
            </p:extLst>
          </p:nvPr>
        </p:nvGraphicFramePr>
        <p:xfrm>
          <a:off x="4930664" y="4012932"/>
          <a:ext cx="2330748" cy="1294740"/>
        </p:xfrm>
        <a:graphic>
          <a:graphicData uri="http://schemas.openxmlformats.org/drawingml/2006/table">
            <a:tbl>
              <a:tblPr firstRow="1" firstCol="1" bandRow="1">
                <a:tableStyleId>{073A0DAA-6AF3-43AB-8588-CEC1D06C72B9}</a:tableStyleId>
              </a:tblPr>
              <a:tblGrid>
                <a:gridCol w="1174300">
                  <a:extLst>
                    <a:ext uri="{9D8B030D-6E8A-4147-A177-3AD203B41FA5}">
                      <a16:colId xmlns:a16="http://schemas.microsoft.com/office/drawing/2014/main" val="4286081292"/>
                    </a:ext>
                  </a:extLst>
                </a:gridCol>
                <a:gridCol w="1156448">
                  <a:extLst>
                    <a:ext uri="{9D8B030D-6E8A-4147-A177-3AD203B41FA5}">
                      <a16:colId xmlns:a16="http://schemas.microsoft.com/office/drawing/2014/main" val="193735604"/>
                    </a:ext>
                  </a:extLst>
                </a:gridCol>
              </a:tblGrid>
              <a:tr h="342240">
                <a:tc>
                  <a:txBody>
                    <a:bodyPr/>
                    <a:lstStyle/>
                    <a:p>
                      <a:pPr algn="ctr">
                        <a:lnSpc>
                          <a:spcPct val="115000"/>
                        </a:lnSpc>
                        <a:spcAft>
                          <a:spcPts val="0"/>
                        </a:spcAft>
                      </a:pPr>
                      <a:r>
                        <a:rPr lang="es-CO" sz="800" dirty="0">
                          <a:effectLst/>
                        </a:rPr>
                        <a:t>Tipo proyecto</a:t>
                      </a:r>
                      <a:endParaRPr lang="es-CO"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s-CO" sz="800" dirty="0">
                          <a:effectLst/>
                        </a:rPr>
                        <a:t>Total inversiones (MCOP)</a:t>
                      </a:r>
                      <a:endParaRPr lang="es-CO"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008756154"/>
                  </a:ext>
                </a:extLst>
              </a:tr>
              <a:tr h="190500">
                <a:tc>
                  <a:txBody>
                    <a:bodyPr/>
                    <a:lstStyle/>
                    <a:p>
                      <a:pPr>
                        <a:lnSpc>
                          <a:spcPct val="115000"/>
                        </a:lnSpc>
                        <a:spcAft>
                          <a:spcPts val="0"/>
                        </a:spcAft>
                      </a:pPr>
                      <a:r>
                        <a:rPr lang="es-CO" sz="800">
                          <a:effectLst/>
                        </a:rPr>
                        <a:t>Tipo I</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352,901</a:t>
                      </a:r>
                    </a:p>
                  </a:txBody>
                  <a:tcPr marL="7951" marR="7951" marT="7951" marB="0" anchor="ctr"/>
                </a:tc>
                <a:extLst>
                  <a:ext uri="{0D108BD9-81ED-4DB2-BD59-A6C34878D82A}">
                    <a16:rowId xmlns:a16="http://schemas.microsoft.com/office/drawing/2014/main" val="501850607"/>
                  </a:ext>
                </a:extLst>
              </a:tr>
              <a:tr h="190500">
                <a:tc>
                  <a:txBody>
                    <a:bodyPr/>
                    <a:lstStyle/>
                    <a:p>
                      <a:pPr>
                        <a:lnSpc>
                          <a:spcPct val="115000"/>
                        </a:lnSpc>
                        <a:spcAft>
                          <a:spcPts val="0"/>
                        </a:spcAft>
                      </a:pPr>
                      <a:r>
                        <a:rPr lang="es-CO" sz="800">
                          <a:effectLst/>
                        </a:rPr>
                        <a:t>Tipo II</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659,803</a:t>
                      </a:r>
                    </a:p>
                  </a:txBody>
                  <a:tcPr marL="7951" marR="7951" marT="7951" marB="0" anchor="ctr"/>
                </a:tc>
                <a:extLst>
                  <a:ext uri="{0D108BD9-81ED-4DB2-BD59-A6C34878D82A}">
                    <a16:rowId xmlns:a16="http://schemas.microsoft.com/office/drawing/2014/main" val="771732874"/>
                  </a:ext>
                </a:extLst>
              </a:tr>
              <a:tr h="190500">
                <a:tc>
                  <a:txBody>
                    <a:bodyPr/>
                    <a:lstStyle/>
                    <a:p>
                      <a:pPr>
                        <a:lnSpc>
                          <a:spcPct val="115000"/>
                        </a:lnSpc>
                        <a:spcAft>
                          <a:spcPts val="0"/>
                        </a:spcAft>
                      </a:pPr>
                      <a:r>
                        <a:rPr lang="es-CO" sz="800">
                          <a:effectLst/>
                        </a:rPr>
                        <a:t>Tipo III</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577,057</a:t>
                      </a:r>
                    </a:p>
                  </a:txBody>
                  <a:tcPr marL="7951" marR="7951" marT="7951" marB="0" anchor="ctr"/>
                </a:tc>
                <a:extLst>
                  <a:ext uri="{0D108BD9-81ED-4DB2-BD59-A6C34878D82A}">
                    <a16:rowId xmlns:a16="http://schemas.microsoft.com/office/drawing/2014/main" val="500036464"/>
                  </a:ext>
                </a:extLst>
              </a:tr>
              <a:tr h="190500">
                <a:tc>
                  <a:txBody>
                    <a:bodyPr/>
                    <a:lstStyle/>
                    <a:p>
                      <a:pPr>
                        <a:lnSpc>
                          <a:spcPct val="115000"/>
                        </a:lnSpc>
                        <a:spcAft>
                          <a:spcPts val="0"/>
                        </a:spcAft>
                      </a:pPr>
                      <a:r>
                        <a:rPr lang="es-CO" sz="800">
                          <a:effectLst/>
                        </a:rPr>
                        <a:t>Tipo IV</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158,100</a:t>
                      </a:r>
                    </a:p>
                  </a:txBody>
                  <a:tcPr marL="7951" marR="7951" marT="7951" marB="0" anchor="ctr"/>
                </a:tc>
                <a:extLst>
                  <a:ext uri="{0D108BD9-81ED-4DB2-BD59-A6C34878D82A}">
                    <a16:rowId xmlns:a16="http://schemas.microsoft.com/office/drawing/2014/main" val="1722167548"/>
                  </a:ext>
                </a:extLst>
              </a:tr>
              <a:tr h="190500">
                <a:tc>
                  <a:txBody>
                    <a:bodyPr/>
                    <a:lstStyle/>
                    <a:p>
                      <a:pPr>
                        <a:lnSpc>
                          <a:spcPct val="115000"/>
                        </a:lnSpc>
                        <a:spcAft>
                          <a:spcPts val="0"/>
                        </a:spcAft>
                      </a:pPr>
                      <a:r>
                        <a:rPr lang="es-CO" sz="800">
                          <a:effectLst/>
                        </a:rPr>
                        <a:t>Total general</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1,747,861</a:t>
                      </a:r>
                    </a:p>
                  </a:txBody>
                  <a:tcPr marL="7951" marR="7951" marT="7951" marB="0" anchor="ctr"/>
                </a:tc>
                <a:extLst>
                  <a:ext uri="{0D108BD9-81ED-4DB2-BD59-A6C34878D82A}">
                    <a16:rowId xmlns:a16="http://schemas.microsoft.com/office/drawing/2014/main" val="4078625774"/>
                  </a:ext>
                </a:extLst>
              </a:tr>
            </a:tbl>
          </a:graphicData>
        </a:graphic>
      </p:graphicFrame>
      <p:graphicFrame>
        <p:nvGraphicFramePr>
          <p:cNvPr id="16" name="Tabla 15"/>
          <p:cNvGraphicFramePr>
            <a:graphicFrameLocks noGrp="1"/>
          </p:cNvGraphicFramePr>
          <p:nvPr>
            <p:extLst>
              <p:ext uri="{D42A27DB-BD31-4B8C-83A1-F6EECF244321}">
                <p14:modId xmlns:p14="http://schemas.microsoft.com/office/powerpoint/2010/main" val="942671979"/>
              </p:ext>
            </p:extLst>
          </p:nvPr>
        </p:nvGraphicFramePr>
        <p:xfrm>
          <a:off x="502099" y="4012932"/>
          <a:ext cx="2330748" cy="1750635"/>
        </p:xfrm>
        <a:graphic>
          <a:graphicData uri="http://schemas.openxmlformats.org/drawingml/2006/table">
            <a:tbl>
              <a:tblPr firstRow="1" firstCol="1" bandRow="1">
                <a:tableStyleId>{073A0DAA-6AF3-43AB-8588-CEC1D06C72B9}</a:tableStyleId>
              </a:tblPr>
              <a:tblGrid>
                <a:gridCol w="1174301">
                  <a:extLst>
                    <a:ext uri="{9D8B030D-6E8A-4147-A177-3AD203B41FA5}">
                      <a16:colId xmlns:a16="http://schemas.microsoft.com/office/drawing/2014/main" val="2046917575"/>
                    </a:ext>
                  </a:extLst>
                </a:gridCol>
                <a:gridCol w="1156447">
                  <a:extLst>
                    <a:ext uri="{9D8B030D-6E8A-4147-A177-3AD203B41FA5}">
                      <a16:colId xmlns:a16="http://schemas.microsoft.com/office/drawing/2014/main" val="3285823910"/>
                    </a:ext>
                  </a:extLst>
                </a:gridCol>
              </a:tblGrid>
              <a:tr h="360625">
                <a:tc>
                  <a:txBody>
                    <a:bodyPr/>
                    <a:lstStyle/>
                    <a:p>
                      <a:pPr algn="ctr">
                        <a:lnSpc>
                          <a:spcPct val="115000"/>
                        </a:lnSpc>
                        <a:spcAft>
                          <a:spcPts val="0"/>
                        </a:spcAft>
                      </a:pPr>
                      <a:r>
                        <a:rPr lang="es-CO" sz="800" dirty="0">
                          <a:effectLst/>
                        </a:rPr>
                        <a:t>Nivel de tensión</a:t>
                      </a:r>
                      <a:endParaRPr lang="es-CO"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s-CO" sz="800" dirty="0">
                          <a:effectLst/>
                        </a:rPr>
                        <a:t>Total (MCOP)</a:t>
                      </a:r>
                      <a:endParaRPr lang="es-CO"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8863165"/>
                  </a:ext>
                </a:extLst>
              </a:tr>
              <a:tr h="278002">
                <a:tc>
                  <a:txBody>
                    <a:bodyPr/>
                    <a:lstStyle/>
                    <a:p>
                      <a:pPr algn="ctr">
                        <a:lnSpc>
                          <a:spcPct val="115000"/>
                        </a:lnSpc>
                        <a:spcAft>
                          <a:spcPts val="0"/>
                        </a:spcAft>
                      </a:pPr>
                      <a:r>
                        <a:rPr lang="es-CO" sz="800">
                          <a:effectLst/>
                        </a:rPr>
                        <a:t>1</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394,868</a:t>
                      </a:r>
                    </a:p>
                  </a:txBody>
                  <a:tcPr marL="7951" marR="7951" marT="7951" marB="0" anchor="ctr"/>
                </a:tc>
                <a:extLst>
                  <a:ext uri="{0D108BD9-81ED-4DB2-BD59-A6C34878D82A}">
                    <a16:rowId xmlns:a16="http://schemas.microsoft.com/office/drawing/2014/main" val="3576450188"/>
                  </a:ext>
                </a:extLst>
              </a:tr>
              <a:tr h="278002">
                <a:tc>
                  <a:txBody>
                    <a:bodyPr/>
                    <a:lstStyle/>
                    <a:p>
                      <a:pPr algn="ctr">
                        <a:lnSpc>
                          <a:spcPct val="115000"/>
                        </a:lnSpc>
                        <a:spcAft>
                          <a:spcPts val="0"/>
                        </a:spcAft>
                      </a:pPr>
                      <a:r>
                        <a:rPr lang="es-CO" sz="800">
                          <a:effectLst/>
                        </a:rPr>
                        <a:t>2</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882,300</a:t>
                      </a:r>
                    </a:p>
                  </a:txBody>
                  <a:tcPr marL="7951" marR="7951" marT="7951" marB="0" anchor="ctr"/>
                </a:tc>
                <a:extLst>
                  <a:ext uri="{0D108BD9-81ED-4DB2-BD59-A6C34878D82A}">
                    <a16:rowId xmlns:a16="http://schemas.microsoft.com/office/drawing/2014/main" val="2343435899"/>
                  </a:ext>
                </a:extLst>
              </a:tr>
              <a:tr h="278002">
                <a:tc>
                  <a:txBody>
                    <a:bodyPr/>
                    <a:lstStyle/>
                    <a:p>
                      <a:pPr algn="ctr">
                        <a:lnSpc>
                          <a:spcPct val="115000"/>
                        </a:lnSpc>
                        <a:spcAft>
                          <a:spcPts val="0"/>
                        </a:spcAft>
                      </a:pPr>
                      <a:r>
                        <a:rPr lang="es-CO" sz="800">
                          <a:effectLst/>
                        </a:rPr>
                        <a:t>3</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295,316</a:t>
                      </a:r>
                    </a:p>
                  </a:txBody>
                  <a:tcPr marL="7951" marR="7951" marT="7951" marB="0" anchor="ctr"/>
                </a:tc>
                <a:extLst>
                  <a:ext uri="{0D108BD9-81ED-4DB2-BD59-A6C34878D82A}">
                    <a16:rowId xmlns:a16="http://schemas.microsoft.com/office/drawing/2014/main" val="3993184527"/>
                  </a:ext>
                </a:extLst>
              </a:tr>
              <a:tr h="278002">
                <a:tc>
                  <a:txBody>
                    <a:bodyPr/>
                    <a:lstStyle/>
                    <a:p>
                      <a:pPr algn="ctr">
                        <a:lnSpc>
                          <a:spcPct val="115000"/>
                        </a:lnSpc>
                        <a:spcAft>
                          <a:spcPts val="0"/>
                        </a:spcAft>
                      </a:pPr>
                      <a:r>
                        <a:rPr lang="es-CO" sz="800">
                          <a:effectLst/>
                        </a:rPr>
                        <a:t>4</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175,378</a:t>
                      </a:r>
                    </a:p>
                  </a:txBody>
                  <a:tcPr marL="7951" marR="7951" marT="7951" marB="0" anchor="ctr"/>
                </a:tc>
                <a:extLst>
                  <a:ext uri="{0D108BD9-81ED-4DB2-BD59-A6C34878D82A}">
                    <a16:rowId xmlns:a16="http://schemas.microsoft.com/office/drawing/2014/main" val="3925069817"/>
                  </a:ext>
                </a:extLst>
              </a:tr>
              <a:tr h="278002">
                <a:tc>
                  <a:txBody>
                    <a:bodyPr/>
                    <a:lstStyle/>
                    <a:p>
                      <a:pPr algn="l">
                        <a:lnSpc>
                          <a:spcPct val="115000"/>
                        </a:lnSpc>
                        <a:spcAft>
                          <a:spcPts val="0"/>
                        </a:spcAft>
                      </a:pPr>
                      <a:r>
                        <a:rPr lang="es-CO" sz="800" dirty="0">
                          <a:effectLst/>
                        </a:rPr>
                        <a:t>Total general</a:t>
                      </a:r>
                      <a:endParaRPr lang="es-CO"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1,747,861</a:t>
                      </a:r>
                    </a:p>
                  </a:txBody>
                  <a:tcPr marL="7951" marR="7951" marT="7951" marB="0" anchor="ctr"/>
                </a:tc>
                <a:extLst>
                  <a:ext uri="{0D108BD9-81ED-4DB2-BD59-A6C34878D82A}">
                    <a16:rowId xmlns:a16="http://schemas.microsoft.com/office/drawing/2014/main" val="99217514"/>
                  </a:ext>
                </a:extLst>
              </a:tr>
            </a:tbl>
          </a:graphicData>
        </a:graphic>
      </p:graphicFrame>
      <p:graphicFrame>
        <p:nvGraphicFramePr>
          <p:cNvPr id="17" name="Tabla 16"/>
          <p:cNvGraphicFramePr>
            <a:graphicFrameLocks noGrp="1"/>
          </p:cNvGraphicFramePr>
          <p:nvPr>
            <p:extLst>
              <p:ext uri="{D42A27DB-BD31-4B8C-83A1-F6EECF244321}">
                <p14:modId xmlns:p14="http://schemas.microsoft.com/office/powerpoint/2010/main" val="2476292367"/>
              </p:ext>
            </p:extLst>
          </p:nvPr>
        </p:nvGraphicFramePr>
        <p:xfrm>
          <a:off x="8973747" y="4012932"/>
          <a:ext cx="2330748" cy="1522633"/>
        </p:xfrm>
        <a:graphic>
          <a:graphicData uri="http://schemas.openxmlformats.org/drawingml/2006/table">
            <a:tbl>
              <a:tblPr firstRow="1" firstCol="1" bandRow="1">
                <a:tableStyleId>{073A0DAA-6AF3-43AB-8588-CEC1D06C72B9}</a:tableStyleId>
              </a:tblPr>
              <a:tblGrid>
                <a:gridCol w="1201195">
                  <a:extLst>
                    <a:ext uri="{9D8B030D-6E8A-4147-A177-3AD203B41FA5}">
                      <a16:colId xmlns:a16="http://schemas.microsoft.com/office/drawing/2014/main" val="3287627522"/>
                    </a:ext>
                  </a:extLst>
                </a:gridCol>
                <a:gridCol w="1129553">
                  <a:extLst>
                    <a:ext uri="{9D8B030D-6E8A-4147-A177-3AD203B41FA5}">
                      <a16:colId xmlns:a16="http://schemas.microsoft.com/office/drawing/2014/main" val="3028933065"/>
                    </a:ext>
                  </a:extLst>
                </a:gridCol>
              </a:tblGrid>
              <a:tr h="348962">
                <a:tc>
                  <a:txBody>
                    <a:bodyPr/>
                    <a:lstStyle/>
                    <a:p>
                      <a:pPr algn="ctr">
                        <a:lnSpc>
                          <a:spcPct val="115000"/>
                        </a:lnSpc>
                        <a:spcAft>
                          <a:spcPts val="0"/>
                        </a:spcAft>
                      </a:pPr>
                      <a:r>
                        <a:rPr lang="es-CO" sz="800">
                          <a:effectLst/>
                        </a:rPr>
                        <a:t>Clasificación</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s-CO" sz="800" dirty="0">
                          <a:effectLst/>
                        </a:rPr>
                        <a:t>Total inversiones (MCOP)</a:t>
                      </a:r>
                      <a:endParaRPr lang="es-CO"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95700267"/>
                  </a:ext>
                </a:extLst>
              </a:tr>
              <a:tr h="190500">
                <a:tc>
                  <a:txBody>
                    <a:bodyPr/>
                    <a:lstStyle/>
                    <a:p>
                      <a:pPr>
                        <a:lnSpc>
                          <a:spcPct val="115000"/>
                        </a:lnSpc>
                        <a:spcAft>
                          <a:spcPts val="0"/>
                        </a:spcAft>
                      </a:pPr>
                      <a:r>
                        <a:rPr lang="es-CO" sz="800">
                          <a:effectLst/>
                        </a:rPr>
                        <a:t>Expansión</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680,835</a:t>
                      </a:r>
                    </a:p>
                  </a:txBody>
                  <a:tcPr marL="7951" marR="7951" marT="7951" marB="0" anchor="ctr"/>
                </a:tc>
                <a:extLst>
                  <a:ext uri="{0D108BD9-81ED-4DB2-BD59-A6C34878D82A}">
                    <a16:rowId xmlns:a16="http://schemas.microsoft.com/office/drawing/2014/main" val="1426335873"/>
                  </a:ext>
                </a:extLst>
              </a:tr>
              <a:tr h="190500">
                <a:tc>
                  <a:txBody>
                    <a:bodyPr/>
                    <a:lstStyle/>
                    <a:p>
                      <a:pPr>
                        <a:lnSpc>
                          <a:spcPct val="115000"/>
                        </a:lnSpc>
                        <a:spcAft>
                          <a:spcPts val="0"/>
                        </a:spcAft>
                      </a:pPr>
                      <a:r>
                        <a:rPr lang="es-CO" sz="800">
                          <a:effectLst/>
                        </a:rPr>
                        <a:t>Reposición</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929,958</a:t>
                      </a:r>
                    </a:p>
                  </a:txBody>
                  <a:tcPr marL="7951" marR="7951" marT="7951" marB="0" anchor="ctr"/>
                </a:tc>
                <a:extLst>
                  <a:ext uri="{0D108BD9-81ED-4DB2-BD59-A6C34878D82A}">
                    <a16:rowId xmlns:a16="http://schemas.microsoft.com/office/drawing/2014/main" val="203214562"/>
                  </a:ext>
                </a:extLst>
              </a:tr>
              <a:tr h="190500">
                <a:tc>
                  <a:txBody>
                    <a:bodyPr/>
                    <a:lstStyle/>
                    <a:p>
                      <a:pPr>
                        <a:lnSpc>
                          <a:spcPct val="115000"/>
                        </a:lnSpc>
                        <a:spcAft>
                          <a:spcPts val="0"/>
                        </a:spcAft>
                      </a:pPr>
                      <a:r>
                        <a:rPr lang="es-CO" sz="800">
                          <a:effectLst/>
                        </a:rPr>
                        <a:t>Calidad del servicio</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77,312</a:t>
                      </a:r>
                    </a:p>
                  </a:txBody>
                  <a:tcPr marL="7951" marR="7951" marT="7951" marB="0" anchor="ctr"/>
                </a:tc>
                <a:extLst>
                  <a:ext uri="{0D108BD9-81ED-4DB2-BD59-A6C34878D82A}">
                    <a16:rowId xmlns:a16="http://schemas.microsoft.com/office/drawing/2014/main" val="660180271"/>
                  </a:ext>
                </a:extLst>
              </a:tr>
              <a:tr h="190500">
                <a:tc>
                  <a:txBody>
                    <a:bodyPr/>
                    <a:lstStyle/>
                    <a:p>
                      <a:pPr>
                        <a:lnSpc>
                          <a:spcPct val="115000"/>
                        </a:lnSpc>
                        <a:spcAft>
                          <a:spcPts val="0"/>
                        </a:spcAft>
                      </a:pPr>
                      <a:r>
                        <a:rPr lang="es-CO" sz="800">
                          <a:effectLst/>
                        </a:rPr>
                        <a:t>Reducción y mantenimiento de pérdidas</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59,756</a:t>
                      </a:r>
                    </a:p>
                  </a:txBody>
                  <a:tcPr marL="7951" marR="7951" marT="7951" marB="0" anchor="ctr"/>
                </a:tc>
                <a:extLst>
                  <a:ext uri="{0D108BD9-81ED-4DB2-BD59-A6C34878D82A}">
                    <a16:rowId xmlns:a16="http://schemas.microsoft.com/office/drawing/2014/main" val="123300706"/>
                  </a:ext>
                </a:extLst>
              </a:tr>
              <a:tr h="190500">
                <a:tc>
                  <a:txBody>
                    <a:bodyPr/>
                    <a:lstStyle/>
                    <a:p>
                      <a:pPr>
                        <a:lnSpc>
                          <a:spcPct val="115000"/>
                        </a:lnSpc>
                        <a:spcAft>
                          <a:spcPts val="0"/>
                        </a:spcAft>
                      </a:pPr>
                      <a:r>
                        <a:rPr lang="es-CO" sz="800">
                          <a:effectLst/>
                        </a:rPr>
                        <a:t>Total general</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1,747,861</a:t>
                      </a:r>
                    </a:p>
                  </a:txBody>
                  <a:tcPr marL="7951" marR="7951" marT="7951" marB="0" anchor="ctr"/>
                </a:tc>
                <a:extLst>
                  <a:ext uri="{0D108BD9-81ED-4DB2-BD59-A6C34878D82A}">
                    <a16:rowId xmlns:a16="http://schemas.microsoft.com/office/drawing/2014/main" val="834802364"/>
                  </a:ext>
                </a:extLst>
              </a:tr>
            </a:tbl>
          </a:graphicData>
        </a:graphic>
      </p:graphicFrame>
      <p:graphicFrame>
        <p:nvGraphicFramePr>
          <p:cNvPr id="18" name="Tabla 17"/>
          <p:cNvGraphicFramePr>
            <a:graphicFrameLocks noGrp="1"/>
          </p:cNvGraphicFramePr>
          <p:nvPr>
            <p:extLst>
              <p:ext uri="{D42A27DB-BD31-4B8C-83A1-F6EECF244321}">
                <p14:modId xmlns:p14="http://schemas.microsoft.com/office/powerpoint/2010/main" val="1377229003"/>
              </p:ext>
            </p:extLst>
          </p:nvPr>
        </p:nvGraphicFramePr>
        <p:xfrm>
          <a:off x="3802355" y="1131444"/>
          <a:ext cx="4043680" cy="2593320"/>
        </p:xfrm>
        <a:graphic>
          <a:graphicData uri="http://schemas.openxmlformats.org/drawingml/2006/table">
            <a:tbl>
              <a:tblPr firstRow="1" firstCol="1" bandRow="1">
                <a:tableStyleId>{073A0DAA-6AF3-43AB-8588-CEC1D06C72B9}</a:tableStyleId>
              </a:tblPr>
              <a:tblGrid>
                <a:gridCol w="921385">
                  <a:extLst>
                    <a:ext uri="{9D8B030D-6E8A-4147-A177-3AD203B41FA5}">
                      <a16:colId xmlns:a16="http://schemas.microsoft.com/office/drawing/2014/main" val="492735743"/>
                    </a:ext>
                  </a:extLst>
                </a:gridCol>
                <a:gridCol w="2258695">
                  <a:extLst>
                    <a:ext uri="{9D8B030D-6E8A-4147-A177-3AD203B41FA5}">
                      <a16:colId xmlns:a16="http://schemas.microsoft.com/office/drawing/2014/main" val="1375297301"/>
                    </a:ext>
                  </a:extLst>
                </a:gridCol>
                <a:gridCol w="863600">
                  <a:extLst>
                    <a:ext uri="{9D8B030D-6E8A-4147-A177-3AD203B41FA5}">
                      <a16:colId xmlns:a16="http://schemas.microsoft.com/office/drawing/2014/main" val="1563191100"/>
                    </a:ext>
                  </a:extLst>
                </a:gridCol>
              </a:tblGrid>
              <a:tr h="307320">
                <a:tc>
                  <a:txBody>
                    <a:bodyPr/>
                    <a:lstStyle/>
                    <a:p>
                      <a:pPr algn="ctr">
                        <a:lnSpc>
                          <a:spcPct val="115000"/>
                        </a:lnSpc>
                        <a:spcAft>
                          <a:spcPts val="0"/>
                        </a:spcAft>
                      </a:pPr>
                      <a:r>
                        <a:rPr lang="es-CO" sz="800" dirty="0">
                          <a:effectLst/>
                        </a:rPr>
                        <a:t>Categoría</a:t>
                      </a:r>
                      <a:endParaRPr lang="es-CO"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CO" sz="800" dirty="0">
                          <a:effectLst/>
                        </a:rPr>
                        <a:t>Descripción categoría</a:t>
                      </a:r>
                      <a:endParaRPr lang="es-CO"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CO" sz="800" dirty="0">
                          <a:effectLst/>
                        </a:rPr>
                        <a:t>Total (MCOP)</a:t>
                      </a:r>
                      <a:endParaRPr lang="es-CO"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823170437"/>
                  </a:ext>
                </a:extLst>
              </a:tr>
              <a:tr h="190500">
                <a:tc>
                  <a:txBody>
                    <a:bodyPr/>
                    <a:lstStyle/>
                    <a:p>
                      <a:pPr algn="ctr">
                        <a:lnSpc>
                          <a:spcPct val="115000"/>
                        </a:lnSpc>
                        <a:spcAft>
                          <a:spcPts val="0"/>
                        </a:spcAft>
                      </a:pPr>
                      <a:r>
                        <a:rPr lang="es-CO" sz="800">
                          <a:effectLst/>
                        </a:rPr>
                        <a:t>1</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s-CO" sz="800" dirty="0">
                          <a:effectLst/>
                        </a:rPr>
                        <a:t>Transformadores de potencia</a:t>
                      </a:r>
                      <a:endParaRPr lang="es-CO"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95,608</a:t>
                      </a:r>
                    </a:p>
                  </a:txBody>
                  <a:tcPr marL="7951" marR="7951" marT="7951" marB="0" anchor="ctr"/>
                </a:tc>
                <a:extLst>
                  <a:ext uri="{0D108BD9-81ED-4DB2-BD59-A6C34878D82A}">
                    <a16:rowId xmlns:a16="http://schemas.microsoft.com/office/drawing/2014/main" val="2987855566"/>
                  </a:ext>
                </a:extLst>
              </a:tr>
              <a:tr h="190500">
                <a:tc>
                  <a:txBody>
                    <a:bodyPr/>
                    <a:lstStyle/>
                    <a:p>
                      <a:pPr algn="ctr">
                        <a:lnSpc>
                          <a:spcPct val="115000"/>
                        </a:lnSpc>
                        <a:spcAft>
                          <a:spcPts val="0"/>
                        </a:spcAft>
                      </a:pPr>
                      <a:r>
                        <a:rPr lang="es-CO" sz="800">
                          <a:effectLst/>
                        </a:rPr>
                        <a:t>3</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s-CO" sz="800" dirty="0">
                          <a:effectLst/>
                        </a:rPr>
                        <a:t>Bahías y celdas</a:t>
                      </a:r>
                      <a:endParaRPr lang="es-CO"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92,043</a:t>
                      </a:r>
                    </a:p>
                  </a:txBody>
                  <a:tcPr marL="7951" marR="7951" marT="7951" marB="0" anchor="ctr"/>
                </a:tc>
                <a:extLst>
                  <a:ext uri="{0D108BD9-81ED-4DB2-BD59-A6C34878D82A}">
                    <a16:rowId xmlns:a16="http://schemas.microsoft.com/office/drawing/2014/main" val="395924096"/>
                  </a:ext>
                </a:extLst>
              </a:tr>
              <a:tr h="190500">
                <a:tc>
                  <a:txBody>
                    <a:bodyPr/>
                    <a:lstStyle/>
                    <a:p>
                      <a:pPr algn="ctr">
                        <a:lnSpc>
                          <a:spcPct val="115000"/>
                        </a:lnSpc>
                        <a:spcAft>
                          <a:spcPts val="0"/>
                        </a:spcAft>
                      </a:pPr>
                      <a:r>
                        <a:rPr lang="es-CO" sz="800">
                          <a:effectLst/>
                        </a:rPr>
                        <a:t>4</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s-CO" sz="800" dirty="0">
                          <a:effectLst/>
                        </a:rPr>
                        <a:t>Equipos de control y comunicaciones</a:t>
                      </a:r>
                      <a:endParaRPr lang="es-CO"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87,832</a:t>
                      </a:r>
                    </a:p>
                  </a:txBody>
                  <a:tcPr marL="7951" marR="7951" marT="7951" marB="0" anchor="ctr"/>
                </a:tc>
                <a:extLst>
                  <a:ext uri="{0D108BD9-81ED-4DB2-BD59-A6C34878D82A}">
                    <a16:rowId xmlns:a16="http://schemas.microsoft.com/office/drawing/2014/main" val="409215500"/>
                  </a:ext>
                </a:extLst>
              </a:tr>
              <a:tr h="190500">
                <a:tc>
                  <a:txBody>
                    <a:bodyPr/>
                    <a:lstStyle/>
                    <a:p>
                      <a:pPr algn="ctr">
                        <a:lnSpc>
                          <a:spcPct val="115000"/>
                        </a:lnSpc>
                        <a:spcAft>
                          <a:spcPts val="0"/>
                        </a:spcAft>
                      </a:pPr>
                      <a:r>
                        <a:rPr lang="es-CO" sz="800">
                          <a:effectLst/>
                        </a:rPr>
                        <a:t>5</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s-CO" sz="800" dirty="0">
                          <a:effectLst/>
                        </a:rPr>
                        <a:t>Equipos de subestación</a:t>
                      </a:r>
                      <a:endParaRPr lang="es-CO"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6,671</a:t>
                      </a:r>
                    </a:p>
                  </a:txBody>
                  <a:tcPr marL="7951" marR="7951" marT="7951" marB="0" anchor="ctr"/>
                </a:tc>
                <a:extLst>
                  <a:ext uri="{0D108BD9-81ED-4DB2-BD59-A6C34878D82A}">
                    <a16:rowId xmlns:a16="http://schemas.microsoft.com/office/drawing/2014/main" val="206871963"/>
                  </a:ext>
                </a:extLst>
              </a:tr>
              <a:tr h="190500">
                <a:tc>
                  <a:txBody>
                    <a:bodyPr/>
                    <a:lstStyle/>
                    <a:p>
                      <a:pPr algn="ctr">
                        <a:lnSpc>
                          <a:spcPct val="115000"/>
                        </a:lnSpc>
                        <a:spcAft>
                          <a:spcPts val="0"/>
                        </a:spcAft>
                      </a:pPr>
                      <a:r>
                        <a:rPr lang="es-CO" sz="800">
                          <a:effectLst/>
                        </a:rPr>
                        <a:t>6</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s-CO" sz="800" dirty="0">
                          <a:effectLst/>
                        </a:rPr>
                        <a:t>Otros activos subestación</a:t>
                      </a:r>
                      <a:endParaRPr lang="es-CO"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22,699</a:t>
                      </a:r>
                    </a:p>
                  </a:txBody>
                  <a:tcPr marL="7951" marR="7951" marT="7951" marB="0" anchor="ctr"/>
                </a:tc>
                <a:extLst>
                  <a:ext uri="{0D108BD9-81ED-4DB2-BD59-A6C34878D82A}">
                    <a16:rowId xmlns:a16="http://schemas.microsoft.com/office/drawing/2014/main" val="3866955252"/>
                  </a:ext>
                </a:extLst>
              </a:tr>
              <a:tr h="190500">
                <a:tc>
                  <a:txBody>
                    <a:bodyPr/>
                    <a:lstStyle/>
                    <a:p>
                      <a:pPr algn="ctr">
                        <a:lnSpc>
                          <a:spcPct val="115000"/>
                        </a:lnSpc>
                        <a:spcAft>
                          <a:spcPts val="0"/>
                        </a:spcAft>
                      </a:pPr>
                      <a:r>
                        <a:rPr lang="es-CO" sz="800">
                          <a:effectLst/>
                        </a:rPr>
                        <a:t>7</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s-CO" sz="800">
                          <a:effectLst/>
                        </a:rPr>
                        <a:t>Líneas aéreas</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740,163</a:t>
                      </a:r>
                    </a:p>
                  </a:txBody>
                  <a:tcPr marL="7951" marR="7951" marT="7951" marB="0" anchor="ctr"/>
                </a:tc>
                <a:extLst>
                  <a:ext uri="{0D108BD9-81ED-4DB2-BD59-A6C34878D82A}">
                    <a16:rowId xmlns:a16="http://schemas.microsoft.com/office/drawing/2014/main" val="436169326"/>
                  </a:ext>
                </a:extLst>
              </a:tr>
              <a:tr h="190500">
                <a:tc>
                  <a:txBody>
                    <a:bodyPr/>
                    <a:lstStyle/>
                    <a:p>
                      <a:pPr algn="ctr">
                        <a:lnSpc>
                          <a:spcPct val="115000"/>
                        </a:lnSpc>
                        <a:spcAft>
                          <a:spcPts val="0"/>
                        </a:spcAft>
                      </a:pPr>
                      <a:r>
                        <a:rPr lang="es-CO" sz="800">
                          <a:effectLst/>
                        </a:rPr>
                        <a:t>8</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s-CO" sz="800" dirty="0">
                          <a:effectLst/>
                        </a:rPr>
                        <a:t>Líneas subterráneas</a:t>
                      </a:r>
                      <a:endParaRPr lang="es-CO"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110,408</a:t>
                      </a:r>
                    </a:p>
                  </a:txBody>
                  <a:tcPr marL="7951" marR="7951" marT="7951" marB="0" anchor="ctr"/>
                </a:tc>
                <a:extLst>
                  <a:ext uri="{0D108BD9-81ED-4DB2-BD59-A6C34878D82A}">
                    <a16:rowId xmlns:a16="http://schemas.microsoft.com/office/drawing/2014/main" val="290049946"/>
                  </a:ext>
                </a:extLst>
              </a:tr>
              <a:tr h="190500">
                <a:tc>
                  <a:txBody>
                    <a:bodyPr/>
                    <a:lstStyle/>
                    <a:p>
                      <a:pPr algn="ctr">
                        <a:lnSpc>
                          <a:spcPct val="115000"/>
                        </a:lnSpc>
                        <a:spcAft>
                          <a:spcPts val="0"/>
                        </a:spcAft>
                      </a:pPr>
                      <a:r>
                        <a:rPr lang="es-CO" sz="800">
                          <a:effectLst/>
                        </a:rPr>
                        <a:t>9</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s-CO" sz="800">
                          <a:effectLst/>
                        </a:rPr>
                        <a:t>Equipos de línea</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91,624</a:t>
                      </a:r>
                    </a:p>
                  </a:txBody>
                  <a:tcPr marL="7951" marR="7951" marT="7951" marB="0" anchor="ctr"/>
                </a:tc>
                <a:extLst>
                  <a:ext uri="{0D108BD9-81ED-4DB2-BD59-A6C34878D82A}">
                    <a16:rowId xmlns:a16="http://schemas.microsoft.com/office/drawing/2014/main" val="2285070091"/>
                  </a:ext>
                </a:extLst>
              </a:tr>
              <a:tr h="190500">
                <a:tc>
                  <a:txBody>
                    <a:bodyPr/>
                    <a:lstStyle/>
                    <a:p>
                      <a:pPr algn="ctr">
                        <a:lnSpc>
                          <a:spcPct val="115000"/>
                        </a:lnSpc>
                        <a:spcAft>
                          <a:spcPts val="0"/>
                        </a:spcAft>
                      </a:pPr>
                      <a:r>
                        <a:rPr lang="es-CO" sz="800">
                          <a:effectLst/>
                        </a:rPr>
                        <a:t>10</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s-CO" sz="800">
                          <a:effectLst/>
                        </a:rPr>
                        <a:t>Centro de control</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105,946</a:t>
                      </a:r>
                    </a:p>
                  </a:txBody>
                  <a:tcPr marL="7951" marR="7951" marT="7951" marB="0" anchor="ctr"/>
                </a:tc>
                <a:extLst>
                  <a:ext uri="{0D108BD9-81ED-4DB2-BD59-A6C34878D82A}">
                    <a16:rowId xmlns:a16="http://schemas.microsoft.com/office/drawing/2014/main" val="2383858218"/>
                  </a:ext>
                </a:extLst>
              </a:tr>
              <a:tr h="190500">
                <a:tc>
                  <a:txBody>
                    <a:bodyPr/>
                    <a:lstStyle/>
                    <a:p>
                      <a:pPr algn="ctr">
                        <a:lnSpc>
                          <a:spcPct val="115000"/>
                        </a:lnSpc>
                        <a:spcAft>
                          <a:spcPts val="0"/>
                        </a:spcAft>
                      </a:pPr>
                      <a:r>
                        <a:rPr lang="es-CO" sz="800">
                          <a:effectLst/>
                        </a:rPr>
                        <a:t>11</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s-CO" sz="800">
                          <a:effectLst/>
                        </a:rPr>
                        <a:t>Transformadores de distribución</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185,714</a:t>
                      </a:r>
                    </a:p>
                  </a:txBody>
                  <a:tcPr marL="7951" marR="7951" marT="7951" marB="0" anchor="ctr"/>
                </a:tc>
                <a:extLst>
                  <a:ext uri="{0D108BD9-81ED-4DB2-BD59-A6C34878D82A}">
                    <a16:rowId xmlns:a16="http://schemas.microsoft.com/office/drawing/2014/main" val="3151008998"/>
                  </a:ext>
                </a:extLst>
              </a:tr>
              <a:tr h="190500">
                <a:tc>
                  <a:txBody>
                    <a:bodyPr/>
                    <a:lstStyle/>
                    <a:p>
                      <a:pPr algn="ctr">
                        <a:lnSpc>
                          <a:spcPct val="115000"/>
                        </a:lnSpc>
                        <a:spcAft>
                          <a:spcPts val="0"/>
                        </a:spcAft>
                      </a:pPr>
                      <a:r>
                        <a:rPr lang="es-CO" sz="800">
                          <a:effectLst/>
                        </a:rPr>
                        <a:t>12</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s-CO" sz="800">
                          <a:effectLst/>
                        </a:rPr>
                        <a:t>Redes de distribución</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209,154</a:t>
                      </a:r>
                    </a:p>
                  </a:txBody>
                  <a:tcPr marL="7951" marR="7951" marT="7951" marB="0" anchor="ctr"/>
                </a:tc>
                <a:extLst>
                  <a:ext uri="{0D108BD9-81ED-4DB2-BD59-A6C34878D82A}">
                    <a16:rowId xmlns:a16="http://schemas.microsoft.com/office/drawing/2014/main" val="3785272099"/>
                  </a:ext>
                </a:extLst>
              </a:tr>
              <a:tr h="190500">
                <a:tc>
                  <a:txBody>
                    <a:bodyPr/>
                    <a:lstStyle/>
                    <a:p>
                      <a:pPr algn="ctr">
                        <a:lnSpc>
                          <a:spcPct val="115000"/>
                        </a:lnSpc>
                        <a:spcAft>
                          <a:spcPts val="0"/>
                        </a:spcAft>
                      </a:pPr>
                      <a:r>
                        <a:rPr lang="es-CO" sz="800">
                          <a:effectLst/>
                        </a:rPr>
                        <a:t>Total general</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s-CO" sz="800">
                          <a:effectLst/>
                        </a:rPr>
                        <a:t> </a:t>
                      </a:r>
                      <a:endParaRPr lang="es-CO"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rtl="0" fontAlgn="ctr"/>
                      <a:r>
                        <a:rPr lang="es-CO" sz="800" b="0" i="0" u="none" strike="noStrike" dirty="0">
                          <a:solidFill>
                            <a:srgbClr val="007635"/>
                          </a:solidFill>
                          <a:effectLst/>
                          <a:latin typeface="Trebuchet MS" panose="020B0603020202020204" pitchFamily="34" charset="0"/>
                        </a:rPr>
                        <a:t>1,747,861</a:t>
                      </a:r>
                    </a:p>
                  </a:txBody>
                  <a:tcPr marL="7951" marR="7951" marT="7951" marB="0" anchor="ctr"/>
                </a:tc>
                <a:extLst>
                  <a:ext uri="{0D108BD9-81ED-4DB2-BD59-A6C34878D82A}">
                    <a16:rowId xmlns:a16="http://schemas.microsoft.com/office/drawing/2014/main" val="1886198015"/>
                  </a:ext>
                </a:extLst>
              </a:tr>
            </a:tbl>
          </a:graphicData>
        </a:graphic>
      </p:graphicFrame>
      <p:sp>
        <p:nvSpPr>
          <p:cNvPr id="19" name="Rectángulo 18"/>
          <p:cNvSpPr/>
          <p:nvPr/>
        </p:nvSpPr>
        <p:spPr>
          <a:xfrm>
            <a:off x="9448800" y="6550223"/>
            <a:ext cx="2648712" cy="307777"/>
          </a:xfrm>
          <a:prstGeom prst="rect">
            <a:avLst/>
          </a:prstGeom>
        </p:spPr>
        <p:txBody>
          <a:bodyPr wrap="square">
            <a:spAutoFit/>
          </a:bodyPr>
          <a:lstStyle/>
          <a:p>
            <a:r>
              <a:rPr lang="es-CO" sz="1400" b="1" dirty="0">
                <a:solidFill>
                  <a:schemeClr val="tx1">
                    <a:lumMod val="85000"/>
                    <a:lumOff val="15000"/>
                  </a:schemeClr>
                </a:solidFill>
                <a:latin typeface="Trebuchet MS" panose="020B0603020202020204" pitchFamily="34" charset="0"/>
              </a:rPr>
              <a:t>Valores en Millones COP 2017</a:t>
            </a:r>
            <a:endParaRPr lang="es-CO" sz="1400" dirty="0">
              <a:solidFill>
                <a:schemeClr val="tx1">
                  <a:lumMod val="85000"/>
                  <a:lumOff val="15000"/>
                </a:schemeClr>
              </a:solidFill>
              <a:latin typeface="Trebuchet MS" panose="020B0603020202020204" pitchFamily="34" charset="0"/>
            </a:endParaRPr>
          </a:p>
        </p:txBody>
      </p:sp>
    </p:spTree>
    <p:extLst>
      <p:ext uri="{BB962C8B-B14F-4D97-AF65-F5344CB8AC3E}">
        <p14:creationId xmlns:p14="http://schemas.microsoft.com/office/powerpoint/2010/main" val="2374051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5EBF7E91-2EA0-43B6-88E8-0A3C2AA640D9}"/>
              </a:ext>
            </a:extLst>
          </p:cNvPr>
          <p:cNvSpPr txBox="1">
            <a:spLocks/>
          </p:cNvSpPr>
          <p:nvPr/>
        </p:nvSpPr>
        <p:spPr>
          <a:xfrm>
            <a:off x="-10772" y="466676"/>
            <a:ext cx="7751761" cy="648072"/>
          </a:xfrm>
          <a:prstGeom prst="rect">
            <a:avLst/>
          </a:prstGeom>
        </p:spPr>
        <p:txBody>
          <a:bodyPr/>
          <a:lstStyle>
            <a:lvl1pPr algn="l" defTabSz="914400" rtl="0" eaLnBrk="1" latinLnBrk="0" hangingPunct="1">
              <a:lnSpc>
                <a:spcPct val="90000"/>
              </a:lnSpc>
              <a:spcBef>
                <a:spcPct val="0"/>
              </a:spcBef>
              <a:buNone/>
              <a:defRPr lang="es-CO" sz="3200" kern="1200" baseline="0">
                <a:solidFill>
                  <a:srgbClr val="92D050"/>
                </a:solidFill>
                <a:latin typeface="Trebuchet MS" panose="020B0603020202020204" pitchFamily="34" charset="0"/>
                <a:ea typeface="+mj-ea"/>
                <a:cs typeface="+mj-cs"/>
              </a:defRPr>
            </a:lvl1pPr>
          </a:lstStyle>
          <a:p>
            <a:r>
              <a:rPr lang="es-ES_tradnl" sz="2800" b="1" dirty="0">
                <a:solidFill>
                  <a:srgbClr val="007635"/>
                </a:solidFill>
              </a:rPr>
              <a:t>Avance plan de inversiones 2021</a:t>
            </a:r>
          </a:p>
        </p:txBody>
      </p:sp>
      <p:sp>
        <p:nvSpPr>
          <p:cNvPr id="2" name="CuadroTexto 1"/>
          <p:cNvSpPr txBox="1"/>
          <p:nvPr/>
        </p:nvSpPr>
        <p:spPr>
          <a:xfrm>
            <a:off x="-10772" y="6334780"/>
            <a:ext cx="3902030" cy="523220"/>
          </a:xfrm>
          <a:prstGeom prst="rect">
            <a:avLst/>
          </a:prstGeom>
          <a:noFill/>
        </p:spPr>
        <p:txBody>
          <a:bodyPr wrap="none" rtlCol="0">
            <a:spAutoFit/>
          </a:bodyPr>
          <a:lstStyle/>
          <a:p>
            <a:r>
              <a:rPr lang="es-CO" sz="1400" b="1" dirty="0">
                <a:solidFill>
                  <a:schemeClr val="tx1">
                    <a:lumMod val="85000"/>
                    <a:lumOff val="15000"/>
                  </a:schemeClr>
                </a:solidFill>
                <a:latin typeface="Trebuchet MS" panose="020B0603020202020204" pitchFamily="34" charset="0"/>
              </a:rPr>
              <a:t>Resolución de aprobación: </a:t>
            </a:r>
            <a:r>
              <a:rPr lang="es-CO" sz="1400" dirty="0">
                <a:solidFill>
                  <a:schemeClr val="tx1">
                    <a:lumMod val="85000"/>
                    <a:lumOff val="15000"/>
                  </a:schemeClr>
                </a:solidFill>
                <a:latin typeface="Trebuchet MS" panose="020B0603020202020204" pitchFamily="34" charset="0"/>
              </a:rPr>
              <a:t>CREG 136 de 2021</a:t>
            </a:r>
          </a:p>
          <a:p>
            <a:r>
              <a:rPr lang="es-CO" sz="1400" dirty="0">
                <a:solidFill>
                  <a:schemeClr val="tx1">
                    <a:lumMod val="85000"/>
                    <a:lumOff val="15000"/>
                  </a:schemeClr>
                </a:solidFill>
                <a:latin typeface="Trebuchet MS" panose="020B0603020202020204" pitchFamily="34" charset="0"/>
              </a:rPr>
              <a:t>Modificado por CREG 501 022 de 2022</a:t>
            </a:r>
          </a:p>
        </p:txBody>
      </p:sp>
      <p:sp>
        <p:nvSpPr>
          <p:cNvPr id="14" name="CuadroTexto 13"/>
          <p:cNvSpPr txBox="1"/>
          <p:nvPr/>
        </p:nvSpPr>
        <p:spPr>
          <a:xfrm>
            <a:off x="0" y="12857"/>
            <a:ext cx="6644768" cy="307777"/>
          </a:xfrm>
          <a:prstGeom prst="rect">
            <a:avLst/>
          </a:prstGeom>
          <a:noFill/>
        </p:spPr>
        <p:txBody>
          <a:bodyPr wrap="none" rtlCol="0">
            <a:spAutoFit/>
          </a:bodyPr>
          <a:lstStyle/>
          <a:p>
            <a:r>
              <a:rPr lang="es-ES" sz="1400" dirty="0">
                <a:solidFill>
                  <a:schemeClr val="tx1">
                    <a:lumMod val="85000"/>
                    <a:lumOff val="15000"/>
                  </a:schemeClr>
                </a:solidFill>
                <a:latin typeface="Trebuchet MS" panose="020B0603020202020204" pitchFamily="34" charset="0"/>
              </a:rPr>
              <a:t>Informe seguimiento a la ejecución del plan de inversiones regulatorio año 2021</a:t>
            </a:r>
          </a:p>
        </p:txBody>
      </p:sp>
      <p:sp>
        <p:nvSpPr>
          <p:cNvPr id="12" name="Rectángulo 11"/>
          <p:cNvSpPr/>
          <p:nvPr/>
        </p:nvSpPr>
        <p:spPr>
          <a:xfrm>
            <a:off x="9448800" y="6550223"/>
            <a:ext cx="2648712" cy="307777"/>
          </a:xfrm>
          <a:prstGeom prst="rect">
            <a:avLst/>
          </a:prstGeom>
        </p:spPr>
        <p:txBody>
          <a:bodyPr wrap="square">
            <a:spAutoFit/>
          </a:bodyPr>
          <a:lstStyle/>
          <a:p>
            <a:r>
              <a:rPr lang="es-CO" sz="1400" b="1" dirty="0">
                <a:solidFill>
                  <a:schemeClr val="tx1">
                    <a:lumMod val="85000"/>
                    <a:lumOff val="15000"/>
                  </a:schemeClr>
                </a:solidFill>
                <a:latin typeface="Trebuchet MS" panose="020B0603020202020204" pitchFamily="34" charset="0"/>
              </a:rPr>
              <a:t>Valores en Millones COP 2017</a:t>
            </a:r>
            <a:endParaRPr lang="es-CO" sz="1400" dirty="0">
              <a:solidFill>
                <a:schemeClr val="tx1">
                  <a:lumMod val="85000"/>
                  <a:lumOff val="15000"/>
                </a:schemeClr>
              </a:solidFill>
              <a:latin typeface="Trebuchet MS" panose="020B0603020202020204" pitchFamily="34" charset="0"/>
            </a:endParaRPr>
          </a:p>
        </p:txBody>
      </p:sp>
      <p:graphicFrame>
        <p:nvGraphicFramePr>
          <p:cNvPr id="7" name="Tabla 6">
            <a:extLst>
              <a:ext uri="{FF2B5EF4-FFF2-40B4-BE49-F238E27FC236}">
                <a16:creationId xmlns:a16="http://schemas.microsoft.com/office/drawing/2014/main" id="{7E7D2528-9E19-48B3-9D57-15378C14A7C4}"/>
              </a:ext>
            </a:extLst>
          </p:cNvPr>
          <p:cNvGraphicFramePr>
            <a:graphicFrameLocks noGrp="1"/>
          </p:cNvGraphicFramePr>
          <p:nvPr>
            <p:extLst>
              <p:ext uri="{D42A27DB-BD31-4B8C-83A1-F6EECF244321}">
                <p14:modId xmlns:p14="http://schemas.microsoft.com/office/powerpoint/2010/main" val="930219298"/>
              </p:ext>
            </p:extLst>
          </p:nvPr>
        </p:nvGraphicFramePr>
        <p:xfrm>
          <a:off x="918028" y="3195466"/>
          <a:ext cx="3302000" cy="1369060"/>
        </p:xfrm>
        <a:graphic>
          <a:graphicData uri="http://schemas.openxmlformats.org/drawingml/2006/table">
            <a:tbl>
              <a:tblPr firstRow="1" firstCol="1" bandRow="1"/>
              <a:tblGrid>
                <a:gridCol w="825500">
                  <a:extLst>
                    <a:ext uri="{9D8B030D-6E8A-4147-A177-3AD203B41FA5}">
                      <a16:colId xmlns:a16="http://schemas.microsoft.com/office/drawing/2014/main" val="3346229924"/>
                    </a:ext>
                  </a:extLst>
                </a:gridCol>
                <a:gridCol w="825500">
                  <a:extLst>
                    <a:ext uri="{9D8B030D-6E8A-4147-A177-3AD203B41FA5}">
                      <a16:colId xmlns:a16="http://schemas.microsoft.com/office/drawing/2014/main" val="3488752155"/>
                    </a:ext>
                  </a:extLst>
                </a:gridCol>
                <a:gridCol w="825500">
                  <a:extLst>
                    <a:ext uri="{9D8B030D-6E8A-4147-A177-3AD203B41FA5}">
                      <a16:colId xmlns:a16="http://schemas.microsoft.com/office/drawing/2014/main" val="1547276793"/>
                    </a:ext>
                  </a:extLst>
                </a:gridCol>
                <a:gridCol w="825500">
                  <a:extLst>
                    <a:ext uri="{9D8B030D-6E8A-4147-A177-3AD203B41FA5}">
                      <a16:colId xmlns:a16="http://schemas.microsoft.com/office/drawing/2014/main" val="957128456"/>
                    </a:ext>
                  </a:extLst>
                </a:gridCol>
              </a:tblGrid>
              <a:tr h="326390">
                <a:tc>
                  <a:txBody>
                    <a:bodyPr/>
                    <a:lstStyle/>
                    <a:p>
                      <a:pPr algn="ctr" rtl="0" fontAlgn="ctr"/>
                      <a:r>
                        <a:rPr lang="es-CO" sz="800" b="1" i="0" u="none" strike="noStrike">
                          <a:solidFill>
                            <a:srgbClr val="FFFFFF"/>
                          </a:solidFill>
                          <a:effectLst/>
                          <a:latin typeface="Trebuchet MS" panose="020B0603020202020204" pitchFamily="34" charset="0"/>
                        </a:rPr>
                        <a:t>Nivel de tensión</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635"/>
                    </a:solidFill>
                  </a:tcPr>
                </a:tc>
                <a:tc>
                  <a:txBody>
                    <a:bodyPr/>
                    <a:lstStyle/>
                    <a:p>
                      <a:pPr algn="ctr" rtl="0" fontAlgn="ctr"/>
                      <a:r>
                        <a:rPr lang="es-CO" sz="800" b="1" i="0" u="none" strike="noStrike">
                          <a:solidFill>
                            <a:srgbClr val="FFFFFF"/>
                          </a:solidFill>
                          <a:effectLst/>
                          <a:latin typeface="Trebuchet MS" panose="020B0603020202020204" pitchFamily="34" charset="0"/>
                        </a:rPr>
                        <a:t>Aprobado 2021 (MCOP)</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635"/>
                    </a:solidFill>
                  </a:tcPr>
                </a:tc>
                <a:tc>
                  <a:txBody>
                    <a:bodyPr/>
                    <a:lstStyle/>
                    <a:p>
                      <a:pPr algn="ctr" rtl="0" fontAlgn="ctr"/>
                      <a:r>
                        <a:rPr lang="es-CO" sz="800" b="1" i="0" u="none" strike="noStrike">
                          <a:solidFill>
                            <a:srgbClr val="FFFFFF"/>
                          </a:solidFill>
                          <a:effectLst/>
                          <a:latin typeface="Calibri" panose="020F0502020204030204" pitchFamily="34" charset="0"/>
                        </a:rPr>
                        <a:t>Ejecutado 2021 </a:t>
                      </a:r>
                      <a:r>
                        <a:rPr lang="es-CO" sz="800" b="1" i="0" u="none" strike="noStrike">
                          <a:solidFill>
                            <a:srgbClr val="FFFFFF"/>
                          </a:solidFill>
                          <a:effectLst/>
                          <a:latin typeface="Trebuchet MS" panose="020B0603020202020204" pitchFamily="34" charset="0"/>
                        </a:rPr>
                        <a:t>(MCOP)</a:t>
                      </a:r>
                      <a:endParaRPr lang="es-CO" sz="800" b="1" i="0" u="none" strike="noStrike">
                        <a:solidFill>
                          <a:srgbClr val="FFFFFF"/>
                        </a:solidFill>
                        <a:effectLst/>
                        <a:latin typeface="Calibri" panose="020F0502020204030204" pitchFamily="34" charset="0"/>
                      </a:endParaRP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635"/>
                    </a:solidFill>
                  </a:tcPr>
                </a:tc>
                <a:tc>
                  <a:txBody>
                    <a:bodyPr/>
                    <a:lstStyle/>
                    <a:p>
                      <a:pPr algn="ctr" rtl="0" fontAlgn="ctr"/>
                      <a:r>
                        <a:rPr lang="es-CO" sz="800" b="1" i="0" u="none" strike="noStrike">
                          <a:solidFill>
                            <a:srgbClr val="FFFFFF"/>
                          </a:solidFill>
                          <a:effectLst/>
                          <a:latin typeface="Calibri" panose="020F0502020204030204" pitchFamily="34" charset="0"/>
                        </a:rPr>
                        <a:t>Avance</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635"/>
                    </a:solidFill>
                  </a:tcPr>
                </a:tc>
                <a:extLst>
                  <a:ext uri="{0D108BD9-81ED-4DB2-BD59-A6C34878D82A}">
                    <a16:rowId xmlns:a16="http://schemas.microsoft.com/office/drawing/2014/main" val="2339126593"/>
                  </a:ext>
                </a:extLst>
              </a:tr>
              <a:tr h="207010">
                <a:tc>
                  <a:txBody>
                    <a:bodyPr/>
                    <a:lstStyle/>
                    <a:p>
                      <a:pPr algn="ctr" rtl="0" fontAlgn="ctr"/>
                      <a:r>
                        <a:rPr lang="es-CO" sz="800" b="1" i="0" u="none" strike="noStrike">
                          <a:solidFill>
                            <a:srgbClr val="FFFFFF"/>
                          </a:solidFill>
                          <a:effectLst/>
                          <a:latin typeface="Trebuchet MS" panose="020B0603020202020204" pitchFamily="34" charset="0"/>
                        </a:rPr>
                        <a:t>1</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ctr" rtl="0" fontAlgn="ctr"/>
                      <a:r>
                        <a:rPr lang="es-CO" sz="800" b="0" i="0" u="none" strike="noStrike" dirty="0">
                          <a:solidFill>
                            <a:srgbClr val="007635"/>
                          </a:solidFill>
                          <a:effectLst/>
                          <a:latin typeface="Trebuchet MS" panose="020B0603020202020204" pitchFamily="34" charset="0"/>
                        </a:rPr>
                        <a:t>74,773</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ctr" rtl="0" fontAlgn="b"/>
                      <a:r>
                        <a:rPr lang="es-CO" sz="800" b="0" i="0" u="none" strike="noStrike" dirty="0">
                          <a:solidFill>
                            <a:srgbClr val="007635"/>
                          </a:solidFill>
                          <a:effectLst/>
                          <a:latin typeface="Trebuchet MS" panose="020B0603020202020204" pitchFamily="34" charset="0"/>
                        </a:rPr>
                        <a:t>81,114</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ctr" rtl="0" fontAlgn="b"/>
                      <a:r>
                        <a:rPr lang="es-CO" sz="800" b="0" i="0" u="none" strike="noStrike">
                          <a:solidFill>
                            <a:srgbClr val="007635"/>
                          </a:solidFill>
                          <a:effectLst/>
                          <a:latin typeface="Trebuchet MS" panose="020B0603020202020204" pitchFamily="34" charset="0"/>
                        </a:rPr>
                        <a:t>108%</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E5D6"/>
                    </a:solidFill>
                  </a:tcPr>
                </a:tc>
                <a:extLst>
                  <a:ext uri="{0D108BD9-81ED-4DB2-BD59-A6C34878D82A}">
                    <a16:rowId xmlns:a16="http://schemas.microsoft.com/office/drawing/2014/main" val="4132390849"/>
                  </a:ext>
                </a:extLst>
              </a:tr>
              <a:tr h="207010">
                <a:tc>
                  <a:txBody>
                    <a:bodyPr/>
                    <a:lstStyle/>
                    <a:p>
                      <a:pPr algn="ctr" rtl="0" fontAlgn="ctr"/>
                      <a:r>
                        <a:rPr lang="es-CO" sz="800" b="1" i="0" u="none" strike="noStrike">
                          <a:solidFill>
                            <a:srgbClr val="FFFFFF"/>
                          </a:solidFill>
                          <a:effectLst/>
                          <a:latin typeface="Trebuchet MS" panose="020B0603020202020204" pitchFamily="34" charset="0"/>
                        </a:rPr>
                        <a:t>2</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ctr" rtl="0" fontAlgn="ctr"/>
                      <a:r>
                        <a:rPr lang="es-CO" sz="800" b="0" i="0" u="none" strike="noStrike">
                          <a:solidFill>
                            <a:srgbClr val="007635"/>
                          </a:solidFill>
                          <a:effectLst/>
                          <a:latin typeface="Trebuchet MS" panose="020B0603020202020204" pitchFamily="34" charset="0"/>
                        </a:rPr>
                        <a:t>168,093</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ctr" rtl="0" fontAlgn="b"/>
                      <a:r>
                        <a:rPr lang="es-CO" sz="800" b="0" i="0" u="none" strike="noStrike" dirty="0">
                          <a:solidFill>
                            <a:srgbClr val="007635"/>
                          </a:solidFill>
                          <a:effectLst/>
                          <a:latin typeface="Trebuchet MS" panose="020B0603020202020204" pitchFamily="34" charset="0"/>
                        </a:rPr>
                        <a:t>193,618</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ctr" rtl="0" fontAlgn="b"/>
                      <a:r>
                        <a:rPr lang="es-CO" sz="800" b="0" i="0" u="none" strike="noStrike" dirty="0">
                          <a:solidFill>
                            <a:srgbClr val="007635"/>
                          </a:solidFill>
                          <a:effectLst/>
                          <a:latin typeface="Trebuchet MS" panose="020B0603020202020204" pitchFamily="34" charset="0"/>
                        </a:rPr>
                        <a:t>115%</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E5D6"/>
                    </a:solidFill>
                  </a:tcPr>
                </a:tc>
                <a:extLst>
                  <a:ext uri="{0D108BD9-81ED-4DB2-BD59-A6C34878D82A}">
                    <a16:rowId xmlns:a16="http://schemas.microsoft.com/office/drawing/2014/main" val="341834406"/>
                  </a:ext>
                </a:extLst>
              </a:tr>
              <a:tr h="207010">
                <a:tc>
                  <a:txBody>
                    <a:bodyPr/>
                    <a:lstStyle/>
                    <a:p>
                      <a:pPr algn="ctr" rtl="0" fontAlgn="ctr"/>
                      <a:r>
                        <a:rPr lang="es-CO" sz="800" b="1" i="0" u="none" strike="noStrike">
                          <a:solidFill>
                            <a:srgbClr val="FFFFFF"/>
                          </a:solidFill>
                          <a:effectLst/>
                          <a:latin typeface="Trebuchet MS" panose="020B0603020202020204" pitchFamily="34" charset="0"/>
                        </a:rPr>
                        <a:t>3</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ctr" rtl="0" fontAlgn="ctr"/>
                      <a:r>
                        <a:rPr lang="es-CO" sz="800" b="0" i="0" u="none" strike="noStrike">
                          <a:solidFill>
                            <a:srgbClr val="007635"/>
                          </a:solidFill>
                          <a:effectLst/>
                          <a:latin typeface="Trebuchet MS" panose="020B0603020202020204" pitchFamily="34" charset="0"/>
                        </a:rPr>
                        <a:t>47,908</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ctr" rtl="0" fontAlgn="b"/>
                      <a:r>
                        <a:rPr lang="es-CO" sz="800" b="0" i="0" u="none" strike="noStrike">
                          <a:solidFill>
                            <a:srgbClr val="007635"/>
                          </a:solidFill>
                          <a:effectLst/>
                          <a:latin typeface="Trebuchet MS" panose="020B0603020202020204" pitchFamily="34" charset="0"/>
                        </a:rPr>
                        <a:t>42,107</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ctr" rtl="0" fontAlgn="b"/>
                      <a:r>
                        <a:rPr lang="es-CO" sz="800" b="0" i="0" u="none" strike="noStrike" dirty="0">
                          <a:solidFill>
                            <a:srgbClr val="007635"/>
                          </a:solidFill>
                          <a:effectLst/>
                          <a:latin typeface="Trebuchet MS" panose="020B0603020202020204" pitchFamily="34" charset="0"/>
                        </a:rPr>
                        <a:t>88%</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E5D6"/>
                    </a:solidFill>
                  </a:tcPr>
                </a:tc>
                <a:extLst>
                  <a:ext uri="{0D108BD9-81ED-4DB2-BD59-A6C34878D82A}">
                    <a16:rowId xmlns:a16="http://schemas.microsoft.com/office/drawing/2014/main" val="919716351"/>
                  </a:ext>
                </a:extLst>
              </a:tr>
              <a:tr h="214630">
                <a:tc>
                  <a:txBody>
                    <a:bodyPr/>
                    <a:lstStyle/>
                    <a:p>
                      <a:pPr algn="ctr" rtl="0" fontAlgn="ctr"/>
                      <a:r>
                        <a:rPr lang="es-CO" sz="800" b="1" i="0" u="none" strike="noStrike">
                          <a:solidFill>
                            <a:srgbClr val="FFFFFF"/>
                          </a:solidFill>
                          <a:effectLst/>
                          <a:latin typeface="Trebuchet MS" panose="020B0603020202020204" pitchFamily="34" charset="0"/>
                        </a:rPr>
                        <a:t>4</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ctr" rtl="0" fontAlgn="ctr"/>
                      <a:r>
                        <a:rPr lang="es-CO" sz="800" b="0" i="0" u="none" strike="noStrike">
                          <a:solidFill>
                            <a:srgbClr val="007635"/>
                          </a:solidFill>
                          <a:effectLst/>
                          <a:latin typeface="Trebuchet MS" panose="020B0603020202020204" pitchFamily="34" charset="0"/>
                        </a:rPr>
                        <a:t>27,112</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ctr" rtl="0" fontAlgn="b"/>
                      <a:r>
                        <a:rPr lang="es-CO" sz="800" b="0" i="0" u="none" strike="noStrike">
                          <a:solidFill>
                            <a:srgbClr val="007635"/>
                          </a:solidFill>
                          <a:effectLst/>
                          <a:latin typeface="Trebuchet MS" panose="020B0603020202020204" pitchFamily="34" charset="0"/>
                        </a:rPr>
                        <a:t>24,691</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ctr" rtl="0" fontAlgn="b"/>
                      <a:r>
                        <a:rPr lang="es-CO" sz="800" b="0" i="0" u="none" strike="noStrike" dirty="0">
                          <a:solidFill>
                            <a:srgbClr val="007635"/>
                          </a:solidFill>
                          <a:effectLst/>
                          <a:latin typeface="Trebuchet MS" panose="020B0603020202020204" pitchFamily="34" charset="0"/>
                        </a:rPr>
                        <a:t>91%</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E5D6"/>
                    </a:solidFill>
                  </a:tcPr>
                </a:tc>
                <a:extLst>
                  <a:ext uri="{0D108BD9-81ED-4DB2-BD59-A6C34878D82A}">
                    <a16:rowId xmlns:a16="http://schemas.microsoft.com/office/drawing/2014/main" val="527146329"/>
                  </a:ext>
                </a:extLst>
              </a:tr>
              <a:tr h="207010">
                <a:tc>
                  <a:txBody>
                    <a:bodyPr/>
                    <a:lstStyle/>
                    <a:p>
                      <a:pPr algn="l" rtl="0" fontAlgn="ctr"/>
                      <a:r>
                        <a:rPr lang="es-CO" sz="800" b="1" i="0" u="none" strike="noStrike">
                          <a:solidFill>
                            <a:srgbClr val="FFFFFF"/>
                          </a:solidFill>
                          <a:effectLst/>
                          <a:latin typeface="Trebuchet MS" panose="020B0603020202020204" pitchFamily="34" charset="0"/>
                        </a:rPr>
                        <a:t>Total general</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ctr" rtl="0" fontAlgn="ctr"/>
                      <a:r>
                        <a:rPr lang="es-CO" sz="800" b="0" i="0" u="none" strike="noStrike">
                          <a:solidFill>
                            <a:srgbClr val="007635"/>
                          </a:solidFill>
                          <a:effectLst/>
                          <a:latin typeface="Trebuchet MS" panose="020B0603020202020204" pitchFamily="34" charset="0"/>
                        </a:rPr>
                        <a:t>317,886</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ctr" rtl="0" fontAlgn="b"/>
                      <a:r>
                        <a:rPr lang="es-CO" sz="800" b="0" i="0" u="none" strike="noStrike">
                          <a:solidFill>
                            <a:srgbClr val="007635"/>
                          </a:solidFill>
                          <a:effectLst/>
                          <a:latin typeface="Trebuchet MS" panose="020B0603020202020204" pitchFamily="34" charset="0"/>
                        </a:rPr>
                        <a:t>341,530</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ctr" rtl="0" fontAlgn="b"/>
                      <a:r>
                        <a:rPr lang="es-CO" sz="800" b="0" i="0" u="none" strike="noStrike" dirty="0">
                          <a:solidFill>
                            <a:srgbClr val="007635"/>
                          </a:solidFill>
                          <a:effectLst/>
                          <a:latin typeface="Trebuchet MS" panose="020B0603020202020204" pitchFamily="34" charset="0"/>
                        </a:rPr>
                        <a:t>107%</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extLst>
                  <a:ext uri="{0D108BD9-81ED-4DB2-BD59-A6C34878D82A}">
                    <a16:rowId xmlns:a16="http://schemas.microsoft.com/office/drawing/2014/main" val="537807441"/>
                  </a:ext>
                </a:extLst>
              </a:tr>
            </a:tbl>
          </a:graphicData>
        </a:graphic>
      </p:graphicFrame>
      <p:graphicFrame>
        <p:nvGraphicFramePr>
          <p:cNvPr id="10" name="Tabla 9">
            <a:extLst>
              <a:ext uri="{FF2B5EF4-FFF2-40B4-BE49-F238E27FC236}">
                <a16:creationId xmlns:a16="http://schemas.microsoft.com/office/drawing/2014/main" id="{EB64D814-5914-4FFF-B54D-8CF1D035C6B7}"/>
              </a:ext>
            </a:extLst>
          </p:cNvPr>
          <p:cNvGraphicFramePr>
            <a:graphicFrameLocks noGrp="1"/>
          </p:cNvGraphicFramePr>
          <p:nvPr>
            <p:extLst>
              <p:ext uri="{D42A27DB-BD31-4B8C-83A1-F6EECF244321}">
                <p14:modId xmlns:p14="http://schemas.microsoft.com/office/powerpoint/2010/main" val="3103628865"/>
              </p:ext>
            </p:extLst>
          </p:nvPr>
        </p:nvGraphicFramePr>
        <p:xfrm>
          <a:off x="5274777" y="2315699"/>
          <a:ext cx="5803900" cy="2818130"/>
        </p:xfrm>
        <a:graphic>
          <a:graphicData uri="http://schemas.openxmlformats.org/drawingml/2006/table">
            <a:tbl>
              <a:tblPr firstRow="1" firstCol="1" bandRow="1"/>
              <a:tblGrid>
                <a:gridCol w="825500">
                  <a:extLst>
                    <a:ext uri="{9D8B030D-6E8A-4147-A177-3AD203B41FA5}">
                      <a16:colId xmlns:a16="http://schemas.microsoft.com/office/drawing/2014/main" val="2358316186"/>
                    </a:ext>
                  </a:extLst>
                </a:gridCol>
                <a:gridCol w="2501900">
                  <a:extLst>
                    <a:ext uri="{9D8B030D-6E8A-4147-A177-3AD203B41FA5}">
                      <a16:colId xmlns:a16="http://schemas.microsoft.com/office/drawing/2014/main" val="3016865239"/>
                    </a:ext>
                  </a:extLst>
                </a:gridCol>
                <a:gridCol w="825500">
                  <a:extLst>
                    <a:ext uri="{9D8B030D-6E8A-4147-A177-3AD203B41FA5}">
                      <a16:colId xmlns:a16="http://schemas.microsoft.com/office/drawing/2014/main" val="2139152470"/>
                    </a:ext>
                  </a:extLst>
                </a:gridCol>
                <a:gridCol w="825500">
                  <a:extLst>
                    <a:ext uri="{9D8B030D-6E8A-4147-A177-3AD203B41FA5}">
                      <a16:colId xmlns:a16="http://schemas.microsoft.com/office/drawing/2014/main" val="751991969"/>
                    </a:ext>
                  </a:extLst>
                </a:gridCol>
                <a:gridCol w="825500">
                  <a:extLst>
                    <a:ext uri="{9D8B030D-6E8A-4147-A177-3AD203B41FA5}">
                      <a16:colId xmlns:a16="http://schemas.microsoft.com/office/drawing/2014/main" val="3363559004"/>
                    </a:ext>
                  </a:extLst>
                </a:gridCol>
              </a:tblGrid>
              <a:tr h="326390">
                <a:tc>
                  <a:txBody>
                    <a:bodyPr/>
                    <a:lstStyle/>
                    <a:p>
                      <a:pPr algn="ctr" rtl="0" fontAlgn="ctr"/>
                      <a:r>
                        <a:rPr lang="es-CO" sz="800" b="1" i="0" u="none" strike="noStrike">
                          <a:solidFill>
                            <a:srgbClr val="FFFFFF"/>
                          </a:solidFill>
                          <a:effectLst/>
                          <a:latin typeface="Trebuchet MS" panose="020B0603020202020204" pitchFamily="34" charset="0"/>
                        </a:rPr>
                        <a:t>Categoría</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635"/>
                    </a:solidFill>
                  </a:tcPr>
                </a:tc>
                <a:tc>
                  <a:txBody>
                    <a:bodyPr/>
                    <a:lstStyle/>
                    <a:p>
                      <a:pPr algn="ctr" rtl="0" fontAlgn="ctr"/>
                      <a:r>
                        <a:rPr lang="es-CO" sz="800" b="1" i="0" u="none" strike="noStrike">
                          <a:solidFill>
                            <a:srgbClr val="FFFFFF"/>
                          </a:solidFill>
                          <a:effectLst/>
                          <a:latin typeface="Trebuchet MS" panose="020B0603020202020204" pitchFamily="34" charset="0"/>
                        </a:rPr>
                        <a:t>Descripción categoría</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635"/>
                    </a:solidFill>
                  </a:tcPr>
                </a:tc>
                <a:tc>
                  <a:txBody>
                    <a:bodyPr/>
                    <a:lstStyle/>
                    <a:p>
                      <a:pPr algn="ctr" rtl="0" fontAlgn="ctr"/>
                      <a:r>
                        <a:rPr lang="es-CO" sz="800" b="1" i="0" u="none" strike="noStrike">
                          <a:solidFill>
                            <a:srgbClr val="FFFFFF"/>
                          </a:solidFill>
                          <a:effectLst/>
                          <a:latin typeface="Trebuchet MS" panose="020B0603020202020204" pitchFamily="34" charset="0"/>
                        </a:rPr>
                        <a:t>Aprobado 2021 (MCOP)</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635"/>
                    </a:solidFill>
                  </a:tcPr>
                </a:tc>
                <a:tc>
                  <a:txBody>
                    <a:bodyPr/>
                    <a:lstStyle/>
                    <a:p>
                      <a:pPr algn="ctr" rtl="0" fontAlgn="ctr"/>
                      <a:r>
                        <a:rPr lang="es-CO" sz="800" b="1" i="0" u="none" strike="noStrike">
                          <a:solidFill>
                            <a:srgbClr val="FFFFFF"/>
                          </a:solidFill>
                          <a:effectLst/>
                          <a:latin typeface="Calibri" panose="020F0502020204030204" pitchFamily="34" charset="0"/>
                        </a:rPr>
                        <a:t>Ejecutado 2021 </a:t>
                      </a:r>
                      <a:r>
                        <a:rPr lang="es-CO" sz="800" b="1" i="0" u="none" strike="noStrike">
                          <a:solidFill>
                            <a:srgbClr val="FFFFFF"/>
                          </a:solidFill>
                          <a:effectLst/>
                          <a:latin typeface="Trebuchet MS" panose="020B0603020202020204" pitchFamily="34" charset="0"/>
                        </a:rPr>
                        <a:t>(MCOP)</a:t>
                      </a:r>
                      <a:endParaRPr lang="es-CO" sz="800" b="1" i="0" u="none" strike="noStrike">
                        <a:solidFill>
                          <a:srgbClr val="FFFFFF"/>
                        </a:solidFill>
                        <a:effectLst/>
                        <a:latin typeface="Calibri" panose="020F0502020204030204" pitchFamily="34" charset="0"/>
                      </a:endParaRP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635"/>
                    </a:solidFill>
                  </a:tcPr>
                </a:tc>
                <a:tc>
                  <a:txBody>
                    <a:bodyPr/>
                    <a:lstStyle/>
                    <a:p>
                      <a:pPr algn="ctr" rtl="0" fontAlgn="ctr"/>
                      <a:r>
                        <a:rPr lang="es-CO" sz="800" b="1" i="0" u="none" strike="noStrike">
                          <a:solidFill>
                            <a:srgbClr val="FFFFFF"/>
                          </a:solidFill>
                          <a:effectLst/>
                          <a:latin typeface="Calibri" panose="020F0502020204030204" pitchFamily="34" charset="0"/>
                        </a:rPr>
                        <a:t>Avance</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635"/>
                    </a:solidFill>
                  </a:tcPr>
                </a:tc>
                <a:extLst>
                  <a:ext uri="{0D108BD9-81ED-4DB2-BD59-A6C34878D82A}">
                    <a16:rowId xmlns:a16="http://schemas.microsoft.com/office/drawing/2014/main" val="3087579816"/>
                  </a:ext>
                </a:extLst>
              </a:tr>
              <a:tr h="207010">
                <a:tc>
                  <a:txBody>
                    <a:bodyPr/>
                    <a:lstStyle/>
                    <a:p>
                      <a:pPr algn="ctr" rtl="0" fontAlgn="ctr"/>
                      <a:r>
                        <a:rPr lang="es-CO" sz="800" b="1" i="0" u="none" strike="noStrike">
                          <a:solidFill>
                            <a:srgbClr val="FFFFFF"/>
                          </a:solidFill>
                          <a:effectLst/>
                          <a:latin typeface="Trebuchet MS" panose="020B0603020202020204" pitchFamily="34" charset="0"/>
                        </a:rPr>
                        <a:t>1</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CO" sz="800" b="0" i="0" u="none" strike="noStrike">
                          <a:solidFill>
                            <a:srgbClr val="007635"/>
                          </a:solidFill>
                          <a:effectLst/>
                          <a:latin typeface="Trebuchet MS" panose="020B0603020202020204" pitchFamily="34" charset="0"/>
                        </a:rPr>
                        <a:t>Transformadores de potencia</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r" rtl="0" fontAlgn="ctr"/>
                      <a:r>
                        <a:rPr lang="es-CO" sz="1000" b="0" i="0" u="none" strike="noStrike">
                          <a:solidFill>
                            <a:srgbClr val="007635"/>
                          </a:solidFill>
                          <a:effectLst/>
                          <a:latin typeface="Calibri" panose="020F0502020204030204" pitchFamily="34" charset="0"/>
                        </a:rPr>
                        <a:t> $         22,018 </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r" rtl="0" fontAlgn="b"/>
                      <a:r>
                        <a:rPr lang="es-CO" sz="1000" b="0" i="0" u="none" strike="noStrike">
                          <a:solidFill>
                            <a:srgbClr val="007635"/>
                          </a:solidFill>
                          <a:effectLst/>
                          <a:latin typeface="Calibri" panose="020F0502020204030204" pitchFamily="34" charset="0"/>
                        </a:rPr>
                        <a:t> $         25,798 </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ctr" rtl="0" fontAlgn="b"/>
                      <a:r>
                        <a:rPr lang="es-CO" sz="1000" b="0" i="0" u="none" strike="noStrike">
                          <a:solidFill>
                            <a:srgbClr val="007635"/>
                          </a:solidFill>
                          <a:effectLst/>
                          <a:latin typeface="Calibri" panose="020F0502020204030204" pitchFamily="34" charset="0"/>
                        </a:rPr>
                        <a:t>117%</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E5D6"/>
                    </a:solidFill>
                  </a:tcPr>
                </a:tc>
                <a:extLst>
                  <a:ext uri="{0D108BD9-81ED-4DB2-BD59-A6C34878D82A}">
                    <a16:rowId xmlns:a16="http://schemas.microsoft.com/office/drawing/2014/main" val="722730903"/>
                  </a:ext>
                </a:extLst>
              </a:tr>
              <a:tr h="207010">
                <a:tc>
                  <a:txBody>
                    <a:bodyPr/>
                    <a:lstStyle/>
                    <a:p>
                      <a:pPr algn="ctr" rtl="0" fontAlgn="ctr"/>
                      <a:r>
                        <a:rPr lang="es-CO" sz="800" b="1" i="0" u="none" strike="noStrike">
                          <a:solidFill>
                            <a:srgbClr val="FFFFFF"/>
                          </a:solidFill>
                          <a:effectLst/>
                          <a:latin typeface="Trebuchet MS" panose="020B0603020202020204" pitchFamily="34" charset="0"/>
                        </a:rPr>
                        <a:t>3</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CO" sz="800" b="0" i="0" u="none" strike="noStrike">
                          <a:solidFill>
                            <a:srgbClr val="007635"/>
                          </a:solidFill>
                          <a:effectLst/>
                          <a:latin typeface="Trebuchet MS" panose="020B0603020202020204" pitchFamily="34" charset="0"/>
                        </a:rPr>
                        <a:t>Bahías y celdas</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r" rtl="0" fontAlgn="ctr"/>
                      <a:r>
                        <a:rPr lang="es-CO" sz="1000" b="0" i="0" u="none" strike="noStrike">
                          <a:solidFill>
                            <a:srgbClr val="007635"/>
                          </a:solidFill>
                          <a:effectLst/>
                          <a:latin typeface="Calibri" panose="020F0502020204030204" pitchFamily="34" charset="0"/>
                        </a:rPr>
                        <a:t> $         14,869 </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r" rtl="0" fontAlgn="b"/>
                      <a:r>
                        <a:rPr lang="es-CO" sz="1000" b="0" i="0" u="none" strike="noStrike">
                          <a:solidFill>
                            <a:srgbClr val="007635"/>
                          </a:solidFill>
                          <a:effectLst/>
                          <a:latin typeface="Calibri" panose="020F0502020204030204" pitchFamily="34" charset="0"/>
                        </a:rPr>
                        <a:t> $         11,805 </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ctr" rtl="0" fontAlgn="b"/>
                      <a:r>
                        <a:rPr lang="es-CO" sz="1000" b="0" i="0" u="none" strike="noStrike">
                          <a:solidFill>
                            <a:srgbClr val="007635"/>
                          </a:solidFill>
                          <a:effectLst/>
                          <a:latin typeface="Calibri" panose="020F0502020204030204" pitchFamily="34" charset="0"/>
                        </a:rPr>
                        <a:t>79%</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E5D6"/>
                    </a:solidFill>
                  </a:tcPr>
                </a:tc>
                <a:extLst>
                  <a:ext uri="{0D108BD9-81ED-4DB2-BD59-A6C34878D82A}">
                    <a16:rowId xmlns:a16="http://schemas.microsoft.com/office/drawing/2014/main" val="712182798"/>
                  </a:ext>
                </a:extLst>
              </a:tr>
              <a:tr h="207010">
                <a:tc>
                  <a:txBody>
                    <a:bodyPr/>
                    <a:lstStyle/>
                    <a:p>
                      <a:pPr algn="ctr" rtl="0" fontAlgn="ctr"/>
                      <a:r>
                        <a:rPr lang="es-CO" sz="800" b="1" i="0" u="none" strike="noStrike">
                          <a:solidFill>
                            <a:srgbClr val="FFFFFF"/>
                          </a:solidFill>
                          <a:effectLst/>
                          <a:latin typeface="Trebuchet MS" panose="020B0603020202020204" pitchFamily="34" charset="0"/>
                        </a:rPr>
                        <a:t>4</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ES" sz="800" b="0" i="0" u="none" strike="noStrike">
                          <a:solidFill>
                            <a:srgbClr val="007635"/>
                          </a:solidFill>
                          <a:effectLst/>
                          <a:latin typeface="Trebuchet MS" panose="020B0603020202020204" pitchFamily="34" charset="0"/>
                        </a:rPr>
                        <a:t>Equipos de control y comunicaciones</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r" rtl="0" fontAlgn="ctr"/>
                      <a:r>
                        <a:rPr lang="es-CO" sz="1000" b="0" i="0" u="none" strike="noStrike">
                          <a:solidFill>
                            <a:srgbClr val="007635"/>
                          </a:solidFill>
                          <a:effectLst/>
                          <a:latin typeface="Calibri" panose="020F0502020204030204" pitchFamily="34" charset="0"/>
                        </a:rPr>
                        <a:t> $         13,898 </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r" rtl="0" fontAlgn="b"/>
                      <a:r>
                        <a:rPr lang="es-CO" sz="1000" b="0" i="0" u="none" strike="noStrike">
                          <a:solidFill>
                            <a:srgbClr val="007635"/>
                          </a:solidFill>
                          <a:effectLst/>
                          <a:latin typeface="Calibri" panose="020F0502020204030204" pitchFamily="34" charset="0"/>
                        </a:rPr>
                        <a:t> $         16,687 </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ctr" rtl="0" fontAlgn="b"/>
                      <a:r>
                        <a:rPr lang="es-CO" sz="1000" b="0" i="0" u="none" strike="noStrike">
                          <a:solidFill>
                            <a:srgbClr val="007635"/>
                          </a:solidFill>
                          <a:effectLst/>
                          <a:latin typeface="Calibri" panose="020F0502020204030204" pitchFamily="34" charset="0"/>
                        </a:rPr>
                        <a:t>120%</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E5D6"/>
                    </a:solidFill>
                  </a:tcPr>
                </a:tc>
                <a:extLst>
                  <a:ext uri="{0D108BD9-81ED-4DB2-BD59-A6C34878D82A}">
                    <a16:rowId xmlns:a16="http://schemas.microsoft.com/office/drawing/2014/main" val="483346566"/>
                  </a:ext>
                </a:extLst>
              </a:tr>
              <a:tr h="214630">
                <a:tc>
                  <a:txBody>
                    <a:bodyPr/>
                    <a:lstStyle/>
                    <a:p>
                      <a:pPr algn="ctr" rtl="0" fontAlgn="ctr"/>
                      <a:r>
                        <a:rPr lang="es-CO" sz="800" b="1" i="0" u="none" strike="noStrike">
                          <a:solidFill>
                            <a:srgbClr val="FFFFFF"/>
                          </a:solidFill>
                          <a:effectLst/>
                          <a:latin typeface="Trebuchet MS" panose="020B0603020202020204" pitchFamily="34" charset="0"/>
                        </a:rPr>
                        <a:t>5</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CO" sz="800" b="0" i="0" u="none" strike="noStrike">
                          <a:solidFill>
                            <a:srgbClr val="007635"/>
                          </a:solidFill>
                          <a:effectLst/>
                          <a:latin typeface="Trebuchet MS" panose="020B0603020202020204" pitchFamily="34" charset="0"/>
                        </a:rPr>
                        <a:t>Equipos de subestación</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r" rtl="0" fontAlgn="ctr"/>
                      <a:r>
                        <a:rPr lang="es-CO" sz="1000" b="0" i="0" u="none" strike="noStrike">
                          <a:solidFill>
                            <a:srgbClr val="007635"/>
                          </a:solidFill>
                          <a:effectLst/>
                          <a:latin typeface="Calibri" panose="020F0502020204030204" pitchFamily="34" charset="0"/>
                        </a:rPr>
                        <a:t> $              906 </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r" rtl="0" fontAlgn="b"/>
                      <a:r>
                        <a:rPr lang="es-CO" sz="1000" b="0" i="0" u="none" strike="noStrike">
                          <a:solidFill>
                            <a:srgbClr val="007635"/>
                          </a:solidFill>
                          <a:effectLst/>
                          <a:latin typeface="Calibri" panose="020F0502020204030204" pitchFamily="34" charset="0"/>
                        </a:rPr>
                        <a:t> $              935 </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ctr" rtl="0" fontAlgn="b"/>
                      <a:r>
                        <a:rPr lang="es-CO" sz="1000" b="0" i="0" u="none" strike="noStrike">
                          <a:solidFill>
                            <a:srgbClr val="007635"/>
                          </a:solidFill>
                          <a:effectLst/>
                          <a:latin typeface="Calibri" panose="020F0502020204030204" pitchFamily="34" charset="0"/>
                        </a:rPr>
                        <a:t>103%</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E5D6"/>
                    </a:solidFill>
                  </a:tcPr>
                </a:tc>
                <a:extLst>
                  <a:ext uri="{0D108BD9-81ED-4DB2-BD59-A6C34878D82A}">
                    <a16:rowId xmlns:a16="http://schemas.microsoft.com/office/drawing/2014/main" val="3294694274"/>
                  </a:ext>
                </a:extLst>
              </a:tr>
              <a:tr h="207010">
                <a:tc>
                  <a:txBody>
                    <a:bodyPr/>
                    <a:lstStyle/>
                    <a:p>
                      <a:pPr algn="ctr" rtl="0" fontAlgn="ctr"/>
                      <a:r>
                        <a:rPr lang="es-CO" sz="800" b="1" i="0" u="none" strike="noStrike">
                          <a:solidFill>
                            <a:srgbClr val="FFFFFF"/>
                          </a:solidFill>
                          <a:effectLst/>
                          <a:latin typeface="Trebuchet MS" panose="020B0603020202020204" pitchFamily="34" charset="0"/>
                        </a:rPr>
                        <a:t>6</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CO" sz="800" b="0" i="0" u="none" strike="noStrike">
                          <a:solidFill>
                            <a:srgbClr val="007635"/>
                          </a:solidFill>
                          <a:effectLst/>
                          <a:latin typeface="Trebuchet MS" panose="020B0603020202020204" pitchFamily="34" charset="0"/>
                        </a:rPr>
                        <a:t>Otros activos subestación</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r" rtl="0" fontAlgn="ctr"/>
                      <a:r>
                        <a:rPr lang="es-CO" sz="1100" b="0" i="0" u="none" strike="noStrike">
                          <a:solidFill>
                            <a:srgbClr val="007635"/>
                          </a:solidFill>
                          <a:effectLst/>
                          <a:latin typeface="Calibri" panose="020F0502020204030204" pitchFamily="34" charset="0"/>
                        </a:rPr>
                        <a:t> $          1,278 </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r" rtl="0" fontAlgn="b"/>
                      <a:r>
                        <a:rPr lang="es-CO" sz="1000" b="0" i="0" u="none" strike="noStrike">
                          <a:solidFill>
                            <a:srgbClr val="007635"/>
                          </a:solidFill>
                          <a:effectLst/>
                          <a:latin typeface="Calibri" panose="020F0502020204030204" pitchFamily="34" charset="0"/>
                        </a:rPr>
                        <a:t> $           3,835 </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ctr" rtl="0" fontAlgn="b"/>
                      <a:r>
                        <a:rPr lang="es-CO" sz="1000" b="0" i="0" u="none" strike="noStrike">
                          <a:solidFill>
                            <a:srgbClr val="007635"/>
                          </a:solidFill>
                          <a:effectLst/>
                          <a:latin typeface="Calibri" panose="020F0502020204030204" pitchFamily="34" charset="0"/>
                        </a:rPr>
                        <a:t>300%</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E5D6"/>
                    </a:solidFill>
                  </a:tcPr>
                </a:tc>
                <a:extLst>
                  <a:ext uri="{0D108BD9-81ED-4DB2-BD59-A6C34878D82A}">
                    <a16:rowId xmlns:a16="http://schemas.microsoft.com/office/drawing/2014/main" val="225402973"/>
                  </a:ext>
                </a:extLst>
              </a:tr>
              <a:tr h="207010">
                <a:tc>
                  <a:txBody>
                    <a:bodyPr/>
                    <a:lstStyle/>
                    <a:p>
                      <a:pPr algn="ctr" rtl="0" fontAlgn="ctr"/>
                      <a:r>
                        <a:rPr lang="es-CO" sz="800" b="1" i="0" u="none" strike="noStrike">
                          <a:solidFill>
                            <a:srgbClr val="FFFFFF"/>
                          </a:solidFill>
                          <a:effectLst/>
                          <a:latin typeface="Trebuchet MS" panose="020B0603020202020204" pitchFamily="34" charset="0"/>
                        </a:rPr>
                        <a:t>7</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CO" sz="800" b="0" i="0" u="none" strike="noStrike">
                          <a:solidFill>
                            <a:srgbClr val="007635"/>
                          </a:solidFill>
                          <a:effectLst/>
                          <a:latin typeface="Trebuchet MS" panose="020B0603020202020204" pitchFamily="34" charset="0"/>
                        </a:rPr>
                        <a:t>Líneas aéreas</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r" rtl="0" fontAlgn="ctr"/>
                      <a:r>
                        <a:rPr lang="es-CO" sz="1000" b="0" i="0" u="none" strike="noStrike">
                          <a:solidFill>
                            <a:srgbClr val="007635"/>
                          </a:solidFill>
                          <a:effectLst/>
                          <a:latin typeface="Calibri" panose="020F0502020204030204" pitchFamily="34" charset="0"/>
                        </a:rPr>
                        <a:t> $       124,555 </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r" rtl="0" fontAlgn="b"/>
                      <a:r>
                        <a:rPr lang="es-CO" sz="1000" b="0" i="0" u="none" strike="noStrike">
                          <a:solidFill>
                            <a:srgbClr val="007635"/>
                          </a:solidFill>
                          <a:effectLst/>
                          <a:latin typeface="Calibri" panose="020F0502020204030204" pitchFamily="34" charset="0"/>
                        </a:rPr>
                        <a:t> $       149,651 </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ctr" rtl="0" fontAlgn="b"/>
                      <a:r>
                        <a:rPr lang="es-CO" sz="1000" b="0" i="0" u="none" strike="noStrike">
                          <a:solidFill>
                            <a:srgbClr val="007635"/>
                          </a:solidFill>
                          <a:effectLst/>
                          <a:latin typeface="Calibri" panose="020F0502020204030204" pitchFamily="34" charset="0"/>
                        </a:rPr>
                        <a:t>120%</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E5D6"/>
                    </a:solidFill>
                  </a:tcPr>
                </a:tc>
                <a:extLst>
                  <a:ext uri="{0D108BD9-81ED-4DB2-BD59-A6C34878D82A}">
                    <a16:rowId xmlns:a16="http://schemas.microsoft.com/office/drawing/2014/main" val="3058193777"/>
                  </a:ext>
                </a:extLst>
              </a:tr>
              <a:tr h="207010">
                <a:tc>
                  <a:txBody>
                    <a:bodyPr/>
                    <a:lstStyle/>
                    <a:p>
                      <a:pPr algn="ctr" rtl="0" fontAlgn="ctr"/>
                      <a:r>
                        <a:rPr lang="es-CO" sz="800" b="1" i="0" u="none" strike="noStrike">
                          <a:solidFill>
                            <a:srgbClr val="FFFFFF"/>
                          </a:solidFill>
                          <a:effectLst/>
                          <a:latin typeface="Trebuchet MS" panose="020B0603020202020204" pitchFamily="34" charset="0"/>
                        </a:rPr>
                        <a:t>8</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CO" sz="800" b="0" i="0" u="none" strike="noStrike">
                          <a:solidFill>
                            <a:srgbClr val="007635"/>
                          </a:solidFill>
                          <a:effectLst/>
                          <a:latin typeface="Trebuchet MS" panose="020B0603020202020204" pitchFamily="34" charset="0"/>
                        </a:rPr>
                        <a:t>Líneas subterráneas</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r" rtl="0" fontAlgn="ctr"/>
                      <a:r>
                        <a:rPr lang="es-CO" sz="1100" b="0" i="0" u="none" strike="noStrike">
                          <a:solidFill>
                            <a:srgbClr val="007635"/>
                          </a:solidFill>
                          <a:effectLst/>
                          <a:latin typeface="Calibri" panose="020F0502020204030204" pitchFamily="34" charset="0"/>
                        </a:rPr>
                        <a:t> $       20,415 </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r" rtl="0" fontAlgn="b"/>
                      <a:r>
                        <a:rPr lang="es-CO" sz="1000" b="0" i="0" u="none" strike="noStrike">
                          <a:solidFill>
                            <a:srgbClr val="007635"/>
                          </a:solidFill>
                          <a:effectLst/>
                          <a:latin typeface="Calibri" panose="020F0502020204030204" pitchFamily="34" charset="0"/>
                        </a:rPr>
                        <a:t> $         13,824 </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ctr" rtl="0" fontAlgn="b"/>
                      <a:r>
                        <a:rPr lang="es-CO" sz="1000" b="0" i="0" u="none" strike="noStrike">
                          <a:solidFill>
                            <a:srgbClr val="007635"/>
                          </a:solidFill>
                          <a:effectLst/>
                          <a:latin typeface="Calibri" panose="020F0502020204030204" pitchFamily="34" charset="0"/>
                        </a:rPr>
                        <a:t>68%</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E5D6"/>
                    </a:solidFill>
                  </a:tcPr>
                </a:tc>
                <a:extLst>
                  <a:ext uri="{0D108BD9-81ED-4DB2-BD59-A6C34878D82A}">
                    <a16:rowId xmlns:a16="http://schemas.microsoft.com/office/drawing/2014/main" val="929557480"/>
                  </a:ext>
                </a:extLst>
              </a:tr>
              <a:tr h="207010">
                <a:tc>
                  <a:txBody>
                    <a:bodyPr/>
                    <a:lstStyle/>
                    <a:p>
                      <a:pPr algn="ctr" rtl="0" fontAlgn="ctr"/>
                      <a:r>
                        <a:rPr lang="es-CO" sz="800" b="1" i="0" u="none" strike="noStrike">
                          <a:solidFill>
                            <a:srgbClr val="FFFFFF"/>
                          </a:solidFill>
                          <a:effectLst/>
                          <a:latin typeface="Trebuchet MS" panose="020B0603020202020204" pitchFamily="34" charset="0"/>
                        </a:rPr>
                        <a:t>9</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CO" sz="800" b="0" i="0" u="none" strike="noStrike">
                          <a:solidFill>
                            <a:srgbClr val="007635"/>
                          </a:solidFill>
                          <a:effectLst/>
                          <a:latin typeface="Trebuchet MS" panose="020B0603020202020204" pitchFamily="34" charset="0"/>
                        </a:rPr>
                        <a:t>Equipos de línea</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r" rtl="0" fontAlgn="ctr"/>
                      <a:r>
                        <a:rPr lang="es-CO" sz="1100" b="0" i="0" u="none" strike="noStrike">
                          <a:solidFill>
                            <a:srgbClr val="007635"/>
                          </a:solidFill>
                          <a:effectLst/>
                          <a:latin typeface="Calibri" panose="020F0502020204030204" pitchFamily="34" charset="0"/>
                        </a:rPr>
                        <a:t> $       17,040 </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r" rtl="0" fontAlgn="b"/>
                      <a:r>
                        <a:rPr lang="es-CO" sz="1000" b="0" i="0" u="none" strike="noStrike">
                          <a:solidFill>
                            <a:srgbClr val="007635"/>
                          </a:solidFill>
                          <a:effectLst/>
                          <a:latin typeface="Calibri" panose="020F0502020204030204" pitchFamily="34" charset="0"/>
                        </a:rPr>
                        <a:t> $         18,093 </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ctr" rtl="0" fontAlgn="b"/>
                      <a:r>
                        <a:rPr lang="es-CO" sz="1000" b="0" i="0" u="none" strike="noStrike">
                          <a:solidFill>
                            <a:srgbClr val="007635"/>
                          </a:solidFill>
                          <a:effectLst/>
                          <a:latin typeface="Calibri" panose="020F0502020204030204" pitchFamily="34" charset="0"/>
                        </a:rPr>
                        <a:t>106%</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E5D6"/>
                    </a:solidFill>
                  </a:tcPr>
                </a:tc>
                <a:extLst>
                  <a:ext uri="{0D108BD9-81ED-4DB2-BD59-A6C34878D82A}">
                    <a16:rowId xmlns:a16="http://schemas.microsoft.com/office/drawing/2014/main" val="2084976954"/>
                  </a:ext>
                </a:extLst>
              </a:tr>
              <a:tr h="207010">
                <a:tc>
                  <a:txBody>
                    <a:bodyPr/>
                    <a:lstStyle/>
                    <a:p>
                      <a:pPr algn="ctr" rtl="0" fontAlgn="ctr"/>
                      <a:r>
                        <a:rPr lang="es-CO" sz="800" b="1" i="0" u="none" strike="noStrike">
                          <a:solidFill>
                            <a:srgbClr val="FFFFFF"/>
                          </a:solidFill>
                          <a:effectLst/>
                          <a:latin typeface="Trebuchet MS" panose="020B0603020202020204" pitchFamily="34" charset="0"/>
                        </a:rPr>
                        <a:t>10</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CO" sz="800" b="0" i="0" u="none" strike="noStrike">
                          <a:solidFill>
                            <a:srgbClr val="007635"/>
                          </a:solidFill>
                          <a:effectLst/>
                          <a:latin typeface="Trebuchet MS" panose="020B0603020202020204" pitchFamily="34" charset="0"/>
                        </a:rPr>
                        <a:t>Centro de control</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r" rtl="0" fontAlgn="ctr"/>
                      <a:r>
                        <a:rPr lang="es-CO" sz="1000" b="0" i="0" u="none" strike="noStrike">
                          <a:solidFill>
                            <a:srgbClr val="007635"/>
                          </a:solidFill>
                          <a:effectLst/>
                          <a:latin typeface="Calibri" panose="020F0502020204030204" pitchFamily="34" charset="0"/>
                        </a:rPr>
                        <a:t> $         28,132 </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r" rtl="0" fontAlgn="b"/>
                      <a:r>
                        <a:rPr lang="es-CO" sz="1000" b="0" i="0" u="none" strike="noStrike">
                          <a:solidFill>
                            <a:srgbClr val="007635"/>
                          </a:solidFill>
                          <a:effectLst/>
                          <a:latin typeface="Calibri" panose="020F0502020204030204" pitchFamily="34" charset="0"/>
                        </a:rPr>
                        <a:t> $         19,789 </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ctr" rtl="0" fontAlgn="b"/>
                      <a:r>
                        <a:rPr lang="es-CO" sz="1000" b="0" i="0" u="none" strike="noStrike">
                          <a:solidFill>
                            <a:srgbClr val="007635"/>
                          </a:solidFill>
                          <a:effectLst/>
                          <a:latin typeface="Calibri" panose="020F0502020204030204" pitchFamily="34" charset="0"/>
                        </a:rPr>
                        <a:t>70%</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E5D6"/>
                    </a:solidFill>
                  </a:tcPr>
                </a:tc>
                <a:extLst>
                  <a:ext uri="{0D108BD9-81ED-4DB2-BD59-A6C34878D82A}">
                    <a16:rowId xmlns:a16="http://schemas.microsoft.com/office/drawing/2014/main" val="3692369567"/>
                  </a:ext>
                </a:extLst>
              </a:tr>
              <a:tr h="207010">
                <a:tc>
                  <a:txBody>
                    <a:bodyPr/>
                    <a:lstStyle/>
                    <a:p>
                      <a:pPr algn="ctr" rtl="0" fontAlgn="ctr"/>
                      <a:r>
                        <a:rPr lang="es-CO" sz="800" b="1" i="0" u="none" strike="noStrike">
                          <a:solidFill>
                            <a:srgbClr val="FFFFFF"/>
                          </a:solidFill>
                          <a:effectLst/>
                          <a:latin typeface="Trebuchet MS" panose="020B0603020202020204" pitchFamily="34" charset="0"/>
                        </a:rPr>
                        <a:t>11</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CO" sz="800" b="0" i="0" u="none" strike="noStrike">
                          <a:solidFill>
                            <a:srgbClr val="007635"/>
                          </a:solidFill>
                          <a:effectLst/>
                          <a:latin typeface="Trebuchet MS" panose="020B0603020202020204" pitchFamily="34" charset="0"/>
                        </a:rPr>
                        <a:t>Transformadores de distribución</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r" rtl="0" fontAlgn="ctr"/>
                      <a:r>
                        <a:rPr lang="es-CO" sz="1100" b="0" i="0" u="none" strike="noStrike">
                          <a:solidFill>
                            <a:srgbClr val="007635"/>
                          </a:solidFill>
                          <a:effectLst/>
                          <a:latin typeface="Calibri" panose="020F0502020204030204" pitchFamily="34" charset="0"/>
                        </a:rPr>
                        <a:t> $       39,026 </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r" rtl="0" fontAlgn="b"/>
                      <a:r>
                        <a:rPr lang="es-CO" sz="1000" b="0" i="0" u="none" strike="noStrike">
                          <a:solidFill>
                            <a:srgbClr val="007635"/>
                          </a:solidFill>
                          <a:effectLst/>
                          <a:latin typeface="Calibri" panose="020F0502020204030204" pitchFamily="34" charset="0"/>
                        </a:rPr>
                        <a:t> $         25,275 </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ctr" rtl="0" fontAlgn="b"/>
                      <a:r>
                        <a:rPr lang="es-CO" sz="1000" b="0" i="0" u="none" strike="noStrike">
                          <a:solidFill>
                            <a:srgbClr val="007635"/>
                          </a:solidFill>
                          <a:effectLst/>
                          <a:latin typeface="Calibri" panose="020F0502020204030204" pitchFamily="34" charset="0"/>
                        </a:rPr>
                        <a:t>65%</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E5D6"/>
                    </a:solidFill>
                  </a:tcPr>
                </a:tc>
                <a:extLst>
                  <a:ext uri="{0D108BD9-81ED-4DB2-BD59-A6C34878D82A}">
                    <a16:rowId xmlns:a16="http://schemas.microsoft.com/office/drawing/2014/main" val="1232851882"/>
                  </a:ext>
                </a:extLst>
              </a:tr>
              <a:tr h="207010">
                <a:tc>
                  <a:txBody>
                    <a:bodyPr/>
                    <a:lstStyle/>
                    <a:p>
                      <a:pPr algn="ctr" rtl="0" fontAlgn="ctr"/>
                      <a:r>
                        <a:rPr lang="es-CO" sz="800" b="1" i="0" u="none" strike="noStrike">
                          <a:solidFill>
                            <a:srgbClr val="FFFFFF"/>
                          </a:solidFill>
                          <a:effectLst/>
                          <a:latin typeface="Trebuchet MS" panose="020B0603020202020204" pitchFamily="34" charset="0"/>
                        </a:rPr>
                        <a:t>12</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CO" sz="800" b="0" i="0" u="none" strike="noStrike">
                          <a:solidFill>
                            <a:srgbClr val="007635"/>
                          </a:solidFill>
                          <a:effectLst/>
                          <a:latin typeface="Trebuchet MS" panose="020B0603020202020204" pitchFamily="34" charset="0"/>
                        </a:rPr>
                        <a:t>Redes de distribución</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r" rtl="0" fontAlgn="ctr"/>
                      <a:r>
                        <a:rPr lang="es-CO" sz="1000" b="0" i="0" u="none" strike="noStrike">
                          <a:solidFill>
                            <a:srgbClr val="007635"/>
                          </a:solidFill>
                          <a:effectLst/>
                          <a:latin typeface="Calibri" panose="020F0502020204030204" pitchFamily="34" charset="0"/>
                        </a:rPr>
                        <a:t> $         35,747 </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r" rtl="0" fontAlgn="b"/>
                      <a:r>
                        <a:rPr lang="es-CO" sz="1000" b="0" i="0" u="none" strike="noStrike">
                          <a:solidFill>
                            <a:srgbClr val="007635"/>
                          </a:solidFill>
                          <a:effectLst/>
                          <a:latin typeface="Calibri" panose="020F0502020204030204" pitchFamily="34" charset="0"/>
                        </a:rPr>
                        <a:t> $         55,839 </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ctr" rtl="0" fontAlgn="b"/>
                      <a:r>
                        <a:rPr lang="es-CO" sz="1000" b="0" i="0" u="none" strike="noStrike">
                          <a:solidFill>
                            <a:srgbClr val="007635"/>
                          </a:solidFill>
                          <a:effectLst/>
                          <a:latin typeface="Calibri" panose="020F0502020204030204" pitchFamily="34" charset="0"/>
                        </a:rPr>
                        <a:t>156%</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BE5D6"/>
                    </a:solidFill>
                  </a:tcPr>
                </a:tc>
                <a:extLst>
                  <a:ext uri="{0D108BD9-81ED-4DB2-BD59-A6C34878D82A}">
                    <a16:rowId xmlns:a16="http://schemas.microsoft.com/office/drawing/2014/main" val="2692587745"/>
                  </a:ext>
                </a:extLst>
              </a:tr>
              <a:tr h="207010">
                <a:tc>
                  <a:txBody>
                    <a:bodyPr/>
                    <a:lstStyle/>
                    <a:p>
                      <a:pPr algn="ctr" rtl="0" fontAlgn="ctr"/>
                      <a:r>
                        <a:rPr lang="es-CO" sz="800" b="1" i="0" u="none" strike="noStrike">
                          <a:solidFill>
                            <a:srgbClr val="FFFFFF"/>
                          </a:solidFill>
                          <a:effectLst/>
                          <a:latin typeface="Trebuchet MS" panose="020B0603020202020204" pitchFamily="34" charset="0"/>
                        </a:rPr>
                        <a:t>Total general</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CO" sz="800" b="0" i="0" u="none" strike="noStrike">
                          <a:solidFill>
                            <a:srgbClr val="007635"/>
                          </a:solidFill>
                          <a:effectLst/>
                          <a:latin typeface="Trebuchet MS" panose="020B0603020202020204" pitchFamily="34" charset="0"/>
                        </a:rPr>
                        <a:t> </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r" rtl="0" fontAlgn="ctr"/>
                      <a:r>
                        <a:rPr lang="es-CO" sz="1100" b="0" i="0" u="none" strike="noStrike">
                          <a:solidFill>
                            <a:srgbClr val="007635"/>
                          </a:solidFill>
                          <a:effectLst/>
                          <a:latin typeface="Calibri" panose="020F0502020204030204" pitchFamily="34" charset="0"/>
                        </a:rPr>
                        <a:t> $     317,886 </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r" rtl="0" fontAlgn="b"/>
                      <a:r>
                        <a:rPr lang="es-CO" sz="1000" b="0" i="0" u="none" strike="noStrike">
                          <a:solidFill>
                            <a:srgbClr val="007635"/>
                          </a:solidFill>
                          <a:effectLst/>
                          <a:latin typeface="Calibri" panose="020F0502020204030204" pitchFamily="34" charset="0"/>
                        </a:rPr>
                        <a:t> $       341,530 </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ctr" rtl="0" fontAlgn="b"/>
                      <a:r>
                        <a:rPr lang="es-CO" sz="1000" b="0" i="0" u="none" strike="noStrike" dirty="0">
                          <a:solidFill>
                            <a:srgbClr val="007635"/>
                          </a:solidFill>
                          <a:effectLst/>
                          <a:latin typeface="Calibri" panose="020F0502020204030204" pitchFamily="34" charset="0"/>
                        </a:rPr>
                        <a:t>107%</a:t>
                      </a:r>
                    </a:p>
                  </a:txBody>
                  <a:tcPr marL="7951" marR="7951" marT="795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extLst>
                  <a:ext uri="{0D108BD9-81ED-4DB2-BD59-A6C34878D82A}">
                    <a16:rowId xmlns:a16="http://schemas.microsoft.com/office/drawing/2014/main" val="4114377340"/>
                  </a:ext>
                </a:extLst>
              </a:tr>
            </a:tbl>
          </a:graphicData>
        </a:graphic>
      </p:graphicFrame>
    </p:spTree>
    <p:extLst>
      <p:ext uri="{BB962C8B-B14F-4D97-AF65-F5344CB8AC3E}">
        <p14:creationId xmlns:p14="http://schemas.microsoft.com/office/powerpoint/2010/main" val="843755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5EBF7E91-2EA0-43B6-88E8-0A3C2AA640D9}"/>
              </a:ext>
            </a:extLst>
          </p:cNvPr>
          <p:cNvSpPr txBox="1">
            <a:spLocks/>
          </p:cNvSpPr>
          <p:nvPr/>
        </p:nvSpPr>
        <p:spPr>
          <a:xfrm>
            <a:off x="-10772" y="466676"/>
            <a:ext cx="7751761" cy="648072"/>
          </a:xfrm>
          <a:prstGeom prst="rect">
            <a:avLst/>
          </a:prstGeom>
        </p:spPr>
        <p:txBody>
          <a:bodyPr/>
          <a:lstStyle>
            <a:lvl1pPr algn="l" defTabSz="914400" rtl="0" eaLnBrk="1" latinLnBrk="0" hangingPunct="1">
              <a:lnSpc>
                <a:spcPct val="90000"/>
              </a:lnSpc>
              <a:spcBef>
                <a:spcPct val="0"/>
              </a:spcBef>
              <a:buNone/>
              <a:defRPr lang="es-CO" sz="3200" kern="1200" baseline="0">
                <a:solidFill>
                  <a:srgbClr val="92D050"/>
                </a:solidFill>
                <a:latin typeface="Trebuchet MS" panose="020B0603020202020204" pitchFamily="34" charset="0"/>
                <a:ea typeface="+mj-ea"/>
                <a:cs typeface="+mj-cs"/>
              </a:defRPr>
            </a:lvl1pPr>
          </a:lstStyle>
          <a:p>
            <a:r>
              <a:rPr lang="es-ES_tradnl" sz="2800" b="1" dirty="0">
                <a:solidFill>
                  <a:srgbClr val="007635"/>
                </a:solidFill>
              </a:rPr>
              <a:t>Avance plan de inversiones 2021</a:t>
            </a:r>
          </a:p>
        </p:txBody>
      </p:sp>
      <p:sp>
        <p:nvSpPr>
          <p:cNvPr id="14" name="CuadroTexto 13"/>
          <p:cNvSpPr txBox="1"/>
          <p:nvPr/>
        </p:nvSpPr>
        <p:spPr>
          <a:xfrm>
            <a:off x="0" y="12857"/>
            <a:ext cx="6644768" cy="307777"/>
          </a:xfrm>
          <a:prstGeom prst="rect">
            <a:avLst/>
          </a:prstGeom>
          <a:noFill/>
        </p:spPr>
        <p:txBody>
          <a:bodyPr wrap="none" rtlCol="0">
            <a:spAutoFit/>
          </a:bodyPr>
          <a:lstStyle/>
          <a:p>
            <a:r>
              <a:rPr lang="es-ES" sz="1400" dirty="0">
                <a:solidFill>
                  <a:schemeClr val="tx1">
                    <a:lumMod val="85000"/>
                    <a:lumOff val="15000"/>
                  </a:schemeClr>
                </a:solidFill>
                <a:latin typeface="Trebuchet MS" panose="020B0603020202020204" pitchFamily="34" charset="0"/>
              </a:rPr>
              <a:t>Informe seguimiento a la ejecución del plan de inversiones regulatorio año 2021</a:t>
            </a:r>
          </a:p>
        </p:txBody>
      </p:sp>
      <p:graphicFrame>
        <p:nvGraphicFramePr>
          <p:cNvPr id="3" name="Tabla 2"/>
          <p:cNvGraphicFramePr>
            <a:graphicFrameLocks noGrp="1"/>
          </p:cNvGraphicFramePr>
          <p:nvPr>
            <p:extLst>
              <p:ext uri="{D42A27DB-BD31-4B8C-83A1-F6EECF244321}">
                <p14:modId xmlns:p14="http://schemas.microsoft.com/office/powerpoint/2010/main" val="2503795520"/>
              </p:ext>
            </p:extLst>
          </p:nvPr>
        </p:nvGraphicFramePr>
        <p:xfrm>
          <a:off x="1999076" y="2346509"/>
          <a:ext cx="7672337" cy="823667"/>
        </p:xfrm>
        <a:graphic>
          <a:graphicData uri="http://schemas.openxmlformats.org/drawingml/2006/table">
            <a:tbl>
              <a:tblPr firstRow="1" firstCol="1" bandRow="1">
                <a:tableStyleId>{073A0DAA-6AF3-43AB-8588-CEC1D06C72B9}</a:tableStyleId>
              </a:tblPr>
              <a:tblGrid>
                <a:gridCol w="1409267">
                  <a:extLst>
                    <a:ext uri="{9D8B030D-6E8A-4147-A177-3AD203B41FA5}">
                      <a16:colId xmlns:a16="http://schemas.microsoft.com/office/drawing/2014/main" val="3061358616"/>
                    </a:ext>
                  </a:extLst>
                </a:gridCol>
                <a:gridCol w="1295734">
                  <a:extLst>
                    <a:ext uri="{9D8B030D-6E8A-4147-A177-3AD203B41FA5}">
                      <a16:colId xmlns:a16="http://schemas.microsoft.com/office/drawing/2014/main" val="848390769"/>
                    </a:ext>
                  </a:extLst>
                </a:gridCol>
                <a:gridCol w="1405097">
                  <a:extLst>
                    <a:ext uri="{9D8B030D-6E8A-4147-A177-3AD203B41FA5}">
                      <a16:colId xmlns:a16="http://schemas.microsoft.com/office/drawing/2014/main" val="2407561937"/>
                    </a:ext>
                  </a:extLst>
                </a:gridCol>
                <a:gridCol w="1187413">
                  <a:extLst>
                    <a:ext uri="{9D8B030D-6E8A-4147-A177-3AD203B41FA5}">
                      <a16:colId xmlns:a16="http://schemas.microsoft.com/office/drawing/2014/main" val="2566019754"/>
                    </a:ext>
                  </a:extLst>
                </a:gridCol>
                <a:gridCol w="1187413">
                  <a:extLst>
                    <a:ext uri="{9D8B030D-6E8A-4147-A177-3AD203B41FA5}">
                      <a16:colId xmlns:a16="http://schemas.microsoft.com/office/drawing/2014/main" val="2681435084"/>
                    </a:ext>
                  </a:extLst>
                </a:gridCol>
                <a:gridCol w="1187413">
                  <a:extLst>
                    <a:ext uri="{9D8B030D-6E8A-4147-A177-3AD203B41FA5}">
                      <a16:colId xmlns:a16="http://schemas.microsoft.com/office/drawing/2014/main" val="3723352014"/>
                    </a:ext>
                  </a:extLst>
                </a:gridCol>
              </a:tblGrid>
              <a:tr h="514877">
                <a:tc>
                  <a:txBody>
                    <a:bodyPr/>
                    <a:lstStyle/>
                    <a:p>
                      <a:pPr algn="ctr">
                        <a:lnSpc>
                          <a:spcPct val="115000"/>
                        </a:lnSpc>
                        <a:spcAft>
                          <a:spcPts val="0"/>
                        </a:spcAft>
                      </a:pPr>
                      <a:r>
                        <a:rPr lang="es-CO" sz="900" dirty="0">
                          <a:effectLst/>
                        </a:rPr>
                        <a:t>Año del periodo tarifario</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CO" sz="900" dirty="0">
                          <a:effectLst/>
                        </a:rPr>
                        <a:t>Límite inferior banda indiferencia</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CO" sz="900" dirty="0" err="1">
                          <a:effectLst/>
                        </a:rPr>
                        <a:t>SAIDI_M</a:t>
                      </a:r>
                      <a:r>
                        <a:rPr lang="es-CO" sz="1000" baseline="-25000" dirty="0" err="1">
                          <a:effectLst/>
                        </a:rPr>
                        <a:t>j,t</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CO" sz="900" dirty="0">
                          <a:effectLst/>
                        </a:rPr>
                        <a:t>Límite superior banda indiferencia</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 sz="1100" dirty="0">
                          <a:effectLst/>
                          <a:latin typeface="Calibri" panose="020F0502020204030204" pitchFamily="34" charset="0"/>
                          <a:ea typeface="Times New Roman" panose="02020603050405020304" pitchFamily="18" charset="0"/>
                          <a:cs typeface="Times New Roman" panose="02020603050405020304" pitchFamily="18" charset="0"/>
                        </a:rPr>
                        <a:t>Valor</a:t>
                      </a:r>
                      <a:r>
                        <a:rPr lang="es-ES" sz="1100" baseline="0" dirty="0">
                          <a:effectLst/>
                          <a:latin typeface="Calibri" panose="020F0502020204030204" pitchFamily="34" charset="0"/>
                          <a:ea typeface="Times New Roman" panose="02020603050405020304" pitchFamily="18" charset="0"/>
                          <a:cs typeface="Times New Roman" panose="02020603050405020304" pitchFamily="18" charset="0"/>
                        </a:rPr>
                        <a:t> 2021</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 sz="1100" dirty="0">
                          <a:effectLst/>
                          <a:latin typeface="Calibri" panose="020F0502020204030204" pitchFamily="34" charset="0"/>
                          <a:ea typeface="Times New Roman" panose="02020603050405020304" pitchFamily="18" charset="0"/>
                          <a:cs typeface="Times New Roman" panose="02020603050405020304" pitchFamily="18" charset="0"/>
                        </a:rPr>
                        <a:t>Incentivo</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768515951"/>
                  </a:ext>
                </a:extLst>
              </a:tr>
              <a:tr h="308790">
                <a:tc>
                  <a:txBody>
                    <a:bodyPr/>
                    <a:lstStyle/>
                    <a:p>
                      <a:pPr algn="ctr">
                        <a:lnSpc>
                          <a:spcPct val="115000"/>
                        </a:lnSpc>
                        <a:spcAft>
                          <a:spcPts val="0"/>
                        </a:spcAft>
                      </a:pPr>
                      <a:r>
                        <a:rPr lang="es-CO" sz="900" dirty="0">
                          <a:effectLst/>
                        </a:rPr>
                        <a:t>2021</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CO" sz="900" dirty="0">
                          <a:effectLst/>
                        </a:rPr>
                        <a:t>10.818</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CO" sz="900" dirty="0">
                          <a:effectLst/>
                        </a:rPr>
                        <a:t>10.872</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CO" sz="900" dirty="0">
                          <a:effectLst/>
                        </a:rPr>
                        <a:t>10.926</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 sz="1100" dirty="0">
                          <a:effectLst/>
                          <a:latin typeface="Calibri" panose="020F0502020204030204" pitchFamily="34" charset="0"/>
                          <a:ea typeface="Times New Roman" panose="02020603050405020304" pitchFamily="18" charset="0"/>
                          <a:cs typeface="Times New Roman" panose="02020603050405020304" pitchFamily="18" charset="0"/>
                        </a:rPr>
                        <a:t>13.39</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 sz="1100" dirty="0">
                          <a:effectLst/>
                          <a:latin typeface="Calibri" panose="020F0502020204030204" pitchFamily="34" charset="0"/>
                          <a:ea typeface="Times New Roman" panose="02020603050405020304" pitchFamily="18" charset="0"/>
                          <a:cs typeface="Times New Roman" panose="02020603050405020304" pitchFamily="18" charset="0"/>
                        </a:rPr>
                        <a:t>Negativo</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709630936"/>
                  </a:ext>
                </a:extLst>
              </a:tr>
            </a:tbl>
          </a:graphicData>
        </a:graphic>
      </p:graphicFrame>
      <p:graphicFrame>
        <p:nvGraphicFramePr>
          <p:cNvPr id="10" name="Tabla 9"/>
          <p:cNvGraphicFramePr>
            <a:graphicFrameLocks noGrp="1"/>
          </p:cNvGraphicFramePr>
          <p:nvPr>
            <p:extLst>
              <p:ext uri="{D42A27DB-BD31-4B8C-83A1-F6EECF244321}">
                <p14:modId xmlns:p14="http://schemas.microsoft.com/office/powerpoint/2010/main" val="2711187913"/>
              </p:ext>
            </p:extLst>
          </p:nvPr>
        </p:nvGraphicFramePr>
        <p:xfrm>
          <a:off x="1999077" y="3632730"/>
          <a:ext cx="7672337" cy="823667"/>
        </p:xfrm>
        <a:graphic>
          <a:graphicData uri="http://schemas.openxmlformats.org/drawingml/2006/table">
            <a:tbl>
              <a:tblPr firstRow="1" firstCol="1" bandRow="1">
                <a:tableStyleId>{073A0DAA-6AF3-43AB-8588-CEC1D06C72B9}</a:tableStyleId>
              </a:tblPr>
              <a:tblGrid>
                <a:gridCol w="1409267">
                  <a:extLst>
                    <a:ext uri="{9D8B030D-6E8A-4147-A177-3AD203B41FA5}">
                      <a16:colId xmlns:a16="http://schemas.microsoft.com/office/drawing/2014/main" val="3061358616"/>
                    </a:ext>
                  </a:extLst>
                </a:gridCol>
                <a:gridCol w="1295734">
                  <a:extLst>
                    <a:ext uri="{9D8B030D-6E8A-4147-A177-3AD203B41FA5}">
                      <a16:colId xmlns:a16="http://schemas.microsoft.com/office/drawing/2014/main" val="848390769"/>
                    </a:ext>
                  </a:extLst>
                </a:gridCol>
                <a:gridCol w="1405097">
                  <a:extLst>
                    <a:ext uri="{9D8B030D-6E8A-4147-A177-3AD203B41FA5}">
                      <a16:colId xmlns:a16="http://schemas.microsoft.com/office/drawing/2014/main" val="2407561937"/>
                    </a:ext>
                  </a:extLst>
                </a:gridCol>
                <a:gridCol w="1187413">
                  <a:extLst>
                    <a:ext uri="{9D8B030D-6E8A-4147-A177-3AD203B41FA5}">
                      <a16:colId xmlns:a16="http://schemas.microsoft.com/office/drawing/2014/main" val="2566019754"/>
                    </a:ext>
                  </a:extLst>
                </a:gridCol>
                <a:gridCol w="1187413">
                  <a:extLst>
                    <a:ext uri="{9D8B030D-6E8A-4147-A177-3AD203B41FA5}">
                      <a16:colId xmlns:a16="http://schemas.microsoft.com/office/drawing/2014/main" val="2681435084"/>
                    </a:ext>
                  </a:extLst>
                </a:gridCol>
                <a:gridCol w="1187413">
                  <a:extLst>
                    <a:ext uri="{9D8B030D-6E8A-4147-A177-3AD203B41FA5}">
                      <a16:colId xmlns:a16="http://schemas.microsoft.com/office/drawing/2014/main" val="3723352014"/>
                    </a:ext>
                  </a:extLst>
                </a:gridCol>
              </a:tblGrid>
              <a:tr h="514877">
                <a:tc>
                  <a:txBody>
                    <a:bodyPr/>
                    <a:lstStyle/>
                    <a:p>
                      <a:pPr algn="ctr">
                        <a:lnSpc>
                          <a:spcPct val="115000"/>
                        </a:lnSpc>
                        <a:spcAft>
                          <a:spcPts val="0"/>
                        </a:spcAft>
                      </a:pPr>
                      <a:r>
                        <a:rPr lang="es-CO" sz="900" dirty="0">
                          <a:effectLst/>
                        </a:rPr>
                        <a:t>Año del periodo tarifario</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CO" sz="900" dirty="0">
                          <a:effectLst/>
                        </a:rPr>
                        <a:t>Límite inferior banda indiferencia</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CO" sz="900" dirty="0" err="1">
                          <a:effectLst/>
                        </a:rPr>
                        <a:t>SAIFI_M</a:t>
                      </a:r>
                      <a:r>
                        <a:rPr lang="es-CO" sz="1000" baseline="-25000" dirty="0" err="1">
                          <a:effectLst/>
                        </a:rPr>
                        <a:t>j,t</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CO" sz="900" dirty="0">
                          <a:effectLst/>
                        </a:rPr>
                        <a:t>Límite superior banda indiferencia</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 sz="1100" dirty="0">
                          <a:effectLst/>
                          <a:latin typeface="Calibri" panose="020F0502020204030204" pitchFamily="34" charset="0"/>
                          <a:ea typeface="Times New Roman" panose="02020603050405020304" pitchFamily="18" charset="0"/>
                          <a:cs typeface="Times New Roman" panose="02020603050405020304" pitchFamily="18" charset="0"/>
                        </a:rPr>
                        <a:t>Valor</a:t>
                      </a:r>
                      <a:r>
                        <a:rPr lang="es-ES" sz="1100" baseline="0" dirty="0">
                          <a:effectLst/>
                          <a:latin typeface="Calibri" panose="020F0502020204030204" pitchFamily="34" charset="0"/>
                          <a:ea typeface="Times New Roman" panose="02020603050405020304" pitchFamily="18" charset="0"/>
                          <a:cs typeface="Times New Roman" panose="02020603050405020304" pitchFamily="18" charset="0"/>
                        </a:rPr>
                        <a:t> 2021</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 sz="1100" dirty="0">
                          <a:effectLst/>
                          <a:latin typeface="Calibri" panose="020F0502020204030204" pitchFamily="34" charset="0"/>
                          <a:ea typeface="Times New Roman" panose="02020603050405020304" pitchFamily="18" charset="0"/>
                          <a:cs typeface="Times New Roman" panose="02020603050405020304" pitchFamily="18" charset="0"/>
                        </a:rPr>
                        <a:t>Incentivo</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768515951"/>
                  </a:ext>
                </a:extLst>
              </a:tr>
              <a:tr h="308790">
                <a:tc>
                  <a:txBody>
                    <a:bodyPr/>
                    <a:lstStyle/>
                    <a:p>
                      <a:pPr algn="ctr">
                        <a:lnSpc>
                          <a:spcPct val="115000"/>
                        </a:lnSpc>
                        <a:spcAft>
                          <a:spcPts val="0"/>
                        </a:spcAft>
                      </a:pPr>
                      <a:r>
                        <a:rPr lang="es-CO" sz="900" dirty="0">
                          <a:effectLst/>
                        </a:rPr>
                        <a:t>2021</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CO" sz="900" dirty="0">
                          <a:effectLst/>
                        </a:rPr>
                        <a:t>8.955</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CO" sz="900" dirty="0">
                          <a:effectLst/>
                        </a:rPr>
                        <a:t>9.000</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CO" sz="900" dirty="0">
                          <a:effectLst/>
                        </a:rPr>
                        <a:t>9.045</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 sz="1100" dirty="0">
                          <a:effectLst/>
                          <a:latin typeface="Calibri" panose="020F0502020204030204" pitchFamily="34" charset="0"/>
                          <a:ea typeface="Times New Roman" panose="02020603050405020304" pitchFamily="18" charset="0"/>
                          <a:cs typeface="Times New Roman" panose="02020603050405020304" pitchFamily="18" charset="0"/>
                        </a:rPr>
                        <a:t>8.18</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 sz="1100" dirty="0">
                          <a:effectLst/>
                          <a:latin typeface="Calibri" panose="020F0502020204030204" pitchFamily="34" charset="0"/>
                          <a:ea typeface="Times New Roman" panose="02020603050405020304" pitchFamily="18" charset="0"/>
                          <a:cs typeface="Times New Roman" panose="02020603050405020304" pitchFamily="18" charset="0"/>
                        </a:rPr>
                        <a:t>Positivo</a:t>
                      </a:r>
                      <a:endParaRPr lang="es-CO"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709630936"/>
                  </a:ext>
                </a:extLst>
              </a:tr>
            </a:tbl>
          </a:graphicData>
        </a:graphic>
      </p:graphicFrame>
      <p:sp>
        <p:nvSpPr>
          <p:cNvPr id="11" name="CuadroTexto 10"/>
          <p:cNvSpPr txBox="1"/>
          <p:nvPr/>
        </p:nvSpPr>
        <p:spPr>
          <a:xfrm>
            <a:off x="4922558" y="1843496"/>
            <a:ext cx="1825371" cy="307777"/>
          </a:xfrm>
          <a:prstGeom prst="rect">
            <a:avLst/>
          </a:prstGeom>
          <a:noFill/>
        </p:spPr>
        <p:txBody>
          <a:bodyPr wrap="none" rtlCol="0">
            <a:spAutoFit/>
          </a:bodyPr>
          <a:lstStyle/>
          <a:p>
            <a:r>
              <a:rPr lang="es-CO" sz="1400" b="1" dirty="0">
                <a:solidFill>
                  <a:schemeClr val="tx1">
                    <a:lumMod val="85000"/>
                    <a:lumOff val="15000"/>
                  </a:schemeClr>
                </a:solidFill>
                <a:latin typeface="Trebuchet MS" panose="020B0603020202020204" pitchFamily="34" charset="0"/>
              </a:rPr>
              <a:t>Calidad del servicio</a:t>
            </a:r>
            <a:endParaRPr lang="es-CO" sz="1400" dirty="0">
              <a:solidFill>
                <a:schemeClr val="tx1">
                  <a:lumMod val="85000"/>
                  <a:lumOff val="15000"/>
                </a:schemeClr>
              </a:solidFill>
              <a:latin typeface="Trebuchet MS" panose="020B0603020202020204" pitchFamily="34" charset="0"/>
            </a:endParaRPr>
          </a:p>
        </p:txBody>
      </p:sp>
      <p:sp>
        <p:nvSpPr>
          <p:cNvPr id="8" name="CuadroTexto 7">
            <a:extLst>
              <a:ext uri="{FF2B5EF4-FFF2-40B4-BE49-F238E27FC236}">
                <a16:creationId xmlns:a16="http://schemas.microsoft.com/office/drawing/2014/main" id="{083E877A-2E6B-4EAA-90B6-9237B37E8F8F}"/>
              </a:ext>
            </a:extLst>
          </p:cNvPr>
          <p:cNvSpPr txBox="1"/>
          <p:nvPr/>
        </p:nvSpPr>
        <p:spPr>
          <a:xfrm>
            <a:off x="-10772" y="6334780"/>
            <a:ext cx="3902030" cy="523220"/>
          </a:xfrm>
          <a:prstGeom prst="rect">
            <a:avLst/>
          </a:prstGeom>
          <a:noFill/>
        </p:spPr>
        <p:txBody>
          <a:bodyPr wrap="none" rtlCol="0">
            <a:spAutoFit/>
          </a:bodyPr>
          <a:lstStyle/>
          <a:p>
            <a:r>
              <a:rPr lang="es-CO" sz="1400" b="1" dirty="0">
                <a:solidFill>
                  <a:schemeClr val="tx1">
                    <a:lumMod val="85000"/>
                    <a:lumOff val="15000"/>
                  </a:schemeClr>
                </a:solidFill>
                <a:latin typeface="Trebuchet MS" panose="020B0603020202020204" pitchFamily="34" charset="0"/>
              </a:rPr>
              <a:t>Resolución de aprobación: </a:t>
            </a:r>
            <a:r>
              <a:rPr lang="es-CO" sz="1400" dirty="0">
                <a:solidFill>
                  <a:schemeClr val="tx1">
                    <a:lumMod val="85000"/>
                    <a:lumOff val="15000"/>
                  </a:schemeClr>
                </a:solidFill>
                <a:latin typeface="Trebuchet MS" panose="020B0603020202020204" pitchFamily="34" charset="0"/>
              </a:rPr>
              <a:t>CREG 136 de 2021</a:t>
            </a:r>
          </a:p>
          <a:p>
            <a:r>
              <a:rPr lang="es-CO" sz="1400" dirty="0">
                <a:solidFill>
                  <a:schemeClr val="tx1">
                    <a:lumMod val="85000"/>
                    <a:lumOff val="15000"/>
                  </a:schemeClr>
                </a:solidFill>
                <a:latin typeface="Trebuchet MS" panose="020B0603020202020204" pitchFamily="34" charset="0"/>
              </a:rPr>
              <a:t>Modificado por CREG 501 022 de 2022</a:t>
            </a:r>
          </a:p>
        </p:txBody>
      </p:sp>
    </p:spTree>
    <p:extLst>
      <p:ext uri="{BB962C8B-B14F-4D97-AF65-F5344CB8AC3E}">
        <p14:creationId xmlns:p14="http://schemas.microsoft.com/office/powerpoint/2010/main" val="1021593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5EBF7E91-2EA0-43B6-88E8-0A3C2AA640D9}"/>
              </a:ext>
            </a:extLst>
          </p:cNvPr>
          <p:cNvSpPr txBox="1">
            <a:spLocks/>
          </p:cNvSpPr>
          <p:nvPr/>
        </p:nvSpPr>
        <p:spPr>
          <a:xfrm>
            <a:off x="-10772" y="466676"/>
            <a:ext cx="7751761" cy="648072"/>
          </a:xfrm>
          <a:prstGeom prst="rect">
            <a:avLst/>
          </a:prstGeom>
        </p:spPr>
        <p:txBody>
          <a:bodyPr/>
          <a:lstStyle>
            <a:lvl1pPr algn="l" defTabSz="914400" rtl="0" eaLnBrk="1" latinLnBrk="0" hangingPunct="1">
              <a:lnSpc>
                <a:spcPct val="90000"/>
              </a:lnSpc>
              <a:spcBef>
                <a:spcPct val="0"/>
              </a:spcBef>
              <a:buNone/>
              <a:defRPr lang="es-CO" sz="3200" kern="1200" baseline="0">
                <a:solidFill>
                  <a:srgbClr val="92D050"/>
                </a:solidFill>
                <a:latin typeface="Trebuchet MS" panose="020B0603020202020204" pitchFamily="34" charset="0"/>
                <a:ea typeface="+mj-ea"/>
                <a:cs typeface="+mj-cs"/>
              </a:defRPr>
            </a:lvl1pPr>
          </a:lstStyle>
          <a:p>
            <a:r>
              <a:rPr lang="es-ES_tradnl" sz="2800" b="1" dirty="0">
                <a:solidFill>
                  <a:srgbClr val="007635"/>
                </a:solidFill>
              </a:rPr>
              <a:t>Avance plan de inversiones 2021</a:t>
            </a:r>
          </a:p>
        </p:txBody>
      </p:sp>
      <p:sp>
        <p:nvSpPr>
          <p:cNvPr id="14" name="CuadroTexto 13"/>
          <p:cNvSpPr txBox="1"/>
          <p:nvPr/>
        </p:nvSpPr>
        <p:spPr>
          <a:xfrm>
            <a:off x="0" y="12857"/>
            <a:ext cx="6644768" cy="307777"/>
          </a:xfrm>
          <a:prstGeom prst="rect">
            <a:avLst/>
          </a:prstGeom>
          <a:noFill/>
        </p:spPr>
        <p:txBody>
          <a:bodyPr wrap="none" rtlCol="0">
            <a:spAutoFit/>
          </a:bodyPr>
          <a:lstStyle/>
          <a:p>
            <a:r>
              <a:rPr lang="es-ES" sz="1400" dirty="0">
                <a:solidFill>
                  <a:schemeClr val="tx1">
                    <a:lumMod val="85000"/>
                    <a:lumOff val="15000"/>
                  </a:schemeClr>
                </a:solidFill>
                <a:latin typeface="Trebuchet MS" panose="020B0603020202020204" pitchFamily="34" charset="0"/>
              </a:rPr>
              <a:t>Informe seguimiento a la ejecución del plan de inversiones regulatorio año 2021</a:t>
            </a:r>
          </a:p>
        </p:txBody>
      </p:sp>
      <p:sp>
        <p:nvSpPr>
          <p:cNvPr id="12" name="Rectángulo 11"/>
          <p:cNvSpPr/>
          <p:nvPr/>
        </p:nvSpPr>
        <p:spPr>
          <a:xfrm>
            <a:off x="9448800" y="6550223"/>
            <a:ext cx="2648712" cy="307777"/>
          </a:xfrm>
          <a:prstGeom prst="rect">
            <a:avLst/>
          </a:prstGeom>
        </p:spPr>
        <p:txBody>
          <a:bodyPr wrap="square">
            <a:spAutoFit/>
          </a:bodyPr>
          <a:lstStyle/>
          <a:p>
            <a:r>
              <a:rPr lang="es-CO" sz="1400" b="1" dirty="0">
                <a:solidFill>
                  <a:schemeClr val="tx1">
                    <a:lumMod val="85000"/>
                    <a:lumOff val="15000"/>
                  </a:schemeClr>
                </a:solidFill>
                <a:latin typeface="Trebuchet MS" panose="020B0603020202020204" pitchFamily="34" charset="0"/>
              </a:rPr>
              <a:t>Valores en Millones COP 2017</a:t>
            </a:r>
            <a:endParaRPr lang="es-CO" sz="1400" dirty="0">
              <a:solidFill>
                <a:schemeClr val="tx1">
                  <a:lumMod val="85000"/>
                  <a:lumOff val="15000"/>
                </a:schemeClr>
              </a:solidFill>
              <a:latin typeface="Trebuchet MS" panose="020B0603020202020204" pitchFamily="34" charset="0"/>
            </a:endParaRPr>
          </a:p>
        </p:txBody>
      </p:sp>
      <p:graphicFrame>
        <p:nvGraphicFramePr>
          <p:cNvPr id="4" name="Tabla 3"/>
          <p:cNvGraphicFramePr>
            <a:graphicFrameLocks noGrp="1"/>
          </p:cNvGraphicFramePr>
          <p:nvPr>
            <p:extLst>
              <p:ext uri="{D42A27DB-BD31-4B8C-83A1-F6EECF244321}">
                <p14:modId xmlns:p14="http://schemas.microsoft.com/office/powerpoint/2010/main" val="4079230477"/>
              </p:ext>
            </p:extLst>
          </p:nvPr>
        </p:nvGraphicFramePr>
        <p:xfrm>
          <a:off x="906527" y="1695120"/>
          <a:ext cx="3440636" cy="1738805"/>
        </p:xfrm>
        <a:graphic>
          <a:graphicData uri="http://schemas.openxmlformats.org/drawingml/2006/table">
            <a:tbl>
              <a:tblPr firstRow="1" firstCol="1" bandRow="1">
                <a:tableStyleId>{073A0DAA-6AF3-43AB-8588-CEC1D06C72B9}</a:tableStyleId>
              </a:tblPr>
              <a:tblGrid>
                <a:gridCol w="1691770">
                  <a:extLst>
                    <a:ext uri="{9D8B030D-6E8A-4147-A177-3AD203B41FA5}">
                      <a16:colId xmlns:a16="http://schemas.microsoft.com/office/drawing/2014/main" val="3712452596"/>
                    </a:ext>
                  </a:extLst>
                </a:gridCol>
                <a:gridCol w="1748866">
                  <a:extLst>
                    <a:ext uri="{9D8B030D-6E8A-4147-A177-3AD203B41FA5}">
                      <a16:colId xmlns:a16="http://schemas.microsoft.com/office/drawing/2014/main" val="44419149"/>
                    </a:ext>
                  </a:extLst>
                </a:gridCol>
              </a:tblGrid>
              <a:tr h="443630">
                <a:tc>
                  <a:txBody>
                    <a:bodyPr/>
                    <a:lstStyle/>
                    <a:p>
                      <a:pPr algn="ctr">
                        <a:lnSpc>
                          <a:spcPct val="115000"/>
                        </a:lnSpc>
                        <a:spcAft>
                          <a:spcPts val="0"/>
                        </a:spcAft>
                      </a:pPr>
                      <a:r>
                        <a:rPr lang="es-CO" sz="800" dirty="0">
                          <a:effectLst/>
                        </a:rPr>
                        <a:t>Nivel de Tensión</a:t>
                      </a:r>
                      <a:endParaRPr lang="es-CO" sz="800" dirty="0">
                        <a:solidFill>
                          <a:srgbClr val="76923C"/>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800" dirty="0" err="1">
                          <a:effectLst/>
                        </a:rPr>
                        <a:t>BRAFO</a:t>
                      </a:r>
                      <a:r>
                        <a:rPr lang="es-ES_tradnl" sz="800" baseline="-25000" dirty="0" err="1">
                          <a:effectLst/>
                        </a:rPr>
                        <a:t>j,n,t</a:t>
                      </a:r>
                      <a:r>
                        <a:rPr lang="es-ES_tradnl" sz="800" baseline="-25000" dirty="0">
                          <a:effectLst/>
                        </a:rPr>
                        <a:t>   </a:t>
                      </a:r>
                      <a:r>
                        <a:rPr lang="es-CO" sz="800" dirty="0">
                          <a:effectLst/>
                        </a:rPr>
                        <a:t>(MCOP)</a:t>
                      </a:r>
                      <a:endParaRPr lang="es-CO" sz="800" dirty="0">
                        <a:solidFill>
                          <a:srgbClr val="76923C"/>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5578906"/>
                  </a:ext>
                </a:extLst>
              </a:tr>
              <a:tr h="259035">
                <a:tc>
                  <a:txBody>
                    <a:bodyPr/>
                    <a:lstStyle/>
                    <a:p>
                      <a:pPr algn="ctr">
                        <a:lnSpc>
                          <a:spcPct val="115000"/>
                        </a:lnSpc>
                        <a:spcAft>
                          <a:spcPts val="0"/>
                        </a:spcAft>
                      </a:pPr>
                      <a:r>
                        <a:rPr lang="es-CO" sz="800" dirty="0">
                          <a:effectLst/>
                        </a:rPr>
                        <a:t>1</a:t>
                      </a:r>
                      <a:endParaRPr lang="es-CO" sz="800" dirty="0">
                        <a:solidFill>
                          <a:srgbClr val="76923C"/>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a:solidFill>
                            <a:srgbClr val="007635"/>
                          </a:solidFill>
                          <a:effectLst/>
                          <a:latin typeface="Trebuchet MS" panose="020B0603020202020204" pitchFamily="34" charset="0"/>
                        </a:rPr>
                        <a:t>20,665</a:t>
                      </a:r>
                    </a:p>
                  </a:txBody>
                  <a:tcPr marL="7951" marR="7951" marT="7951" marB="0" anchor="ctr"/>
                </a:tc>
                <a:extLst>
                  <a:ext uri="{0D108BD9-81ED-4DB2-BD59-A6C34878D82A}">
                    <a16:rowId xmlns:a16="http://schemas.microsoft.com/office/drawing/2014/main" val="3808803081"/>
                  </a:ext>
                </a:extLst>
              </a:tr>
              <a:tr h="259035">
                <a:tc>
                  <a:txBody>
                    <a:bodyPr/>
                    <a:lstStyle/>
                    <a:p>
                      <a:pPr algn="ctr">
                        <a:lnSpc>
                          <a:spcPct val="115000"/>
                        </a:lnSpc>
                        <a:spcAft>
                          <a:spcPts val="0"/>
                        </a:spcAft>
                      </a:pPr>
                      <a:r>
                        <a:rPr lang="es-CO" sz="800">
                          <a:effectLst/>
                        </a:rPr>
                        <a:t>2</a:t>
                      </a:r>
                      <a:endParaRPr lang="es-CO" sz="800">
                        <a:solidFill>
                          <a:srgbClr val="76923C"/>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a:solidFill>
                            <a:srgbClr val="007635"/>
                          </a:solidFill>
                          <a:effectLst/>
                          <a:latin typeface="Trebuchet MS" panose="020B0603020202020204" pitchFamily="34" charset="0"/>
                        </a:rPr>
                        <a:t>66,366</a:t>
                      </a:r>
                    </a:p>
                  </a:txBody>
                  <a:tcPr marL="7951" marR="7951" marT="7951" marB="0" anchor="ctr"/>
                </a:tc>
                <a:extLst>
                  <a:ext uri="{0D108BD9-81ED-4DB2-BD59-A6C34878D82A}">
                    <a16:rowId xmlns:a16="http://schemas.microsoft.com/office/drawing/2014/main" val="478249425"/>
                  </a:ext>
                </a:extLst>
              </a:tr>
              <a:tr h="259035">
                <a:tc>
                  <a:txBody>
                    <a:bodyPr/>
                    <a:lstStyle/>
                    <a:p>
                      <a:pPr algn="ctr">
                        <a:lnSpc>
                          <a:spcPct val="115000"/>
                        </a:lnSpc>
                        <a:spcAft>
                          <a:spcPts val="0"/>
                        </a:spcAft>
                      </a:pPr>
                      <a:r>
                        <a:rPr lang="es-CO" sz="800">
                          <a:effectLst/>
                        </a:rPr>
                        <a:t>3</a:t>
                      </a:r>
                      <a:endParaRPr lang="es-CO" sz="800">
                        <a:solidFill>
                          <a:srgbClr val="76923C"/>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a:solidFill>
                            <a:srgbClr val="007635"/>
                          </a:solidFill>
                          <a:effectLst/>
                          <a:latin typeface="Trebuchet MS" panose="020B0603020202020204" pitchFamily="34" charset="0"/>
                        </a:rPr>
                        <a:t>12,602</a:t>
                      </a:r>
                    </a:p>
                  </a:txBody>
                  <a:tcPr marL="7951" marR="7951" marT="7951" marB="0" anchor="ctr"/>
                </a:tc>
                <a:extLst>
                  <a:ext uri="{0D108BD9-81ED-4DB2-BD59-A6C34878D82A}">
                    <a16:rowId xmlns:a16="http://schemas.microsoft.com/office/drawing/2014/main" val="1971328140"/>
                  </a:ext>
                </a:extLst>
              </a:tr>
              <a:tr h="259035">
                <a:tc>
                  <a:txBody>
                    <a:bodyPr/>
                    <a:lstStyle/>
                    <a:p>
                      <a:pPr algn="ctr">
                        <a:lnSpc>
                          <a:spcPct val="115000"/>
                        </a:lnSpc>
                        <a:spcAft>
                          <a:spcPts val="0"/>
                        </a:spcAft>
                      </a:pPr>
                      <a:r>
                        <a:rPr lang="es-CO" sz="800">
                          <a:effectLst/>
                        </a:rPr>
                        <a:t>4</a:t>
                      </a:r>
                      <a:endParaRPr lang="es-CO" sz="800">
                        <a:solidFill>
                          <a:srgbClr val="76923C"/>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a:solidFill>
                            <a:srgbClr val="007635"/>
                          </a:solidFill>
                          <a:effectLst/>
                          <a:latin typeface="Trebuchet MS" panose="020B0603020202020204" pitchFamily="34" charset="0"/>
                        </a:rPr>
                        <a:t>2,954</a:t>
                      </a:r>
                    </a:p>
                  </a:txBody>
                  <a:tcPr marL="7951" marR="7951" marT="7951" marB="0" anchor="ctr"/>
                </a:tc>
                <a:extLst>
                  <a:ext uri="{0D108BD9-81ED-4DB2-BD59-A6C34878D82A}">
                    <a16:rowId xmlns:a16="http://schemas.microsoft.com/office/drawing/2014/main" val="4084526929"/>
                  </a:ext>
                </a:extLst>
              </a:tr>
              <a:tr h="259035">
                <a:tc>
                  <a:txBody>
                    <a:bodyPr/>
                    <a:lstStyle/>
                    <a:p>
                      <a:pPr algn="ctr">
                        <a:lnSpc>
                          <a:spcPct val="115000"/>
                        </a:lnSpc>
                        <a:spcAft>
                          <a:spcPts val="0"/>
                        </a:spcAft>
                      </a:pPr>
                      <a:r>
                        <a:rPr lang="es-CO" sz="800">
                          <a:effectLst/>
                        </a:rPr>
                        <a:t>Total</a:t>
                      </a:r>
                      <a:endParaRPr lang="es-CO" sz="800">
                        <a:solidFill>
                          <a:srgbClr val="76923C"/>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rtl="0" fontAlgn="ctr"/>
                      <a:r>
                        <a:rPr lang="es-CO" sz="800" b="0" i="0" u="none" strike="noStrike" dirty="0">
                          <a:solidFill>
                            <a:srgbClr val="007635"/>
                          </a:solidFill>
                          <a:effectLst/>
                          <a:latin typeface="Trebuchet MS" panose="020B0603020202020204" pitchFamily="34" charset="0"/>
                        </a:rPr>
                        <a:t>102,586</a:t>
                      </a:r>
                    </a:p>
                  </a:txBody>
                  <a:tcPr marL="7951" marR="7951" marT="7951" marB="0" anchor="ctr"/>
                </a:tc>
                <a:extLst>
                  <a:ext uri="{0D108BD9-81ED-4DB2-BD59-A6C34878D82A}">
                    <a16:rowId xmlns:a16="http://schemas.microsoft.com/office/drawing/2014/main" val="713855590"/>
                  </a:ext>
                </a:extLst>
              </a:tr>
            </a:tbl>
          </a:graphicData>
        </a:graphic>
      </p:graphicFrame>
      <p:sp>
        <p:nvSpPr>
          <p:cNvPr id="13" name="CuadroTexto 12"/>
          <p:cNvSpPr txBox="1"/>
          <p:nvPr/>
        </p:nvSpPr>
        <p:spPr>
          <a:xfrm>
            <a:off x="692501" y="1387343"/>
            <a:ext cx="3868688" cy="307777"/>
          </a:xfrm>
          <a:prstGeom prst="rect">
            <a:avLst/>
          </a:prstGeom>
          <a:noFill/>
        </p:spPr>
        <p:txBody>
          <a:bodyPr wrap="none" rtlCol="0">
            <a:spAutoFit/>
          </a:bodyPr>
          <a:lstStyle/>
          <a:p>
            <a:r>
              <a:rPr lang="es-ES" sz="1400" dirty="0">
                <a:solidFill>
                  <a:schemeClr val="tx1">
                    <a:lumMod val="85000"/>
                    <a:lumOff val="15000"/>
                  </a:schemeClr>
                </a:solidFill>
                <a:latin typeface="Trebuchet MS" panose="020B0603020202020204" pitchFamily="34" charset="0"/>
              </a:rPr>
              <a:t>Valor de los activos que salieron de operación</a:t>
            </a:r>
          </a:p>
        </p:txBody>
      </p:sp>
      <p:graphicFrame>
        <p:nvGraphicFramePr>
          <p:cNvPr id="5" name="Tabla 4"/>
          <p:cNvGraphicFramePr>
            <a:graphicFrameLocks noGrp="1"/>
          </p:cNvGraphicFramePr>
          <p:nvPr>
            <p:extLst>
              <p:ext uri="{D42A27DB-BD31-4B8C-83A1-F6EECF244321}">
                <p14:modId xmlns:p14="http://schemas.microsoft.com/office/powerpoint/2010/main" val="2816076753"/>
              </p:ext>
            </p:extLst>
          </p:nvPr>
        </p:nvGraphicFramePr>
        <p:xfrm>
          <a:off x="93726" y="4957567"/>
          <a:ext cx="5701030" cy="1329714"/>
        </p:xfrm>
        <a:graphic>
          <a:graphicData uri="http://schemas.openxmlformats.org/drawingml/2006/table">
            <a:tbl>
              <a:tblPr firstRow="1" firstCol="1" bandRow="1">
                <a:tableStyleId>{073A0DAA-6AF3-43AB-8588-CEC1D06C72B9}</a:tableStyleId>
              </a:tblPr>
              <a:tblGrid>
                <a:gridCol w="1686092">
                  <a:extLst>
                    <a:ext uri="{9D8B030D-6E8A-4147-A177-3AD203B41FA5}">
                      <a16:colId xmlns:a16="http://schemas.microsoft.com/office/drawing/2014/main" val="1373718799"/>
                    </a:ext>
                  </a:extLst>
                </a:gridCol>
                <a:gridCol w="1376805">
                  <a:extLst>
                    <a:ext uri="{9D8B030D-6E8A-4147-A177-3AD203B41FA5}">
                      <a16:colId xmlns:a16="http://schemas.microsoft.com/office/drawing/2014/main" val="2687063961"/>
                    </a:ext>
                  </a:extLst>
                </a:gridCol>
                <a:gridCol w="1304991">
                  <a:extLst>
                    <a:ext uri="{9D8B030D-6E8A-4147-A177-3AD203B41FA5}">
                      <a16:colId xmlns:a16="http://schemas.microsoft.com/office/drawing/2014/main" val="296255746"/>
                    </a:ext>
                  </a:extLst>
                </a:gridCol>
                <a:gridCol w="1333142">
                  <a:extLst>
                    <a:ext uri="{9D8B030D-6E8A-4147-A177-3AD203B41FA5}">
                      <a16:colId xmlns:a16="http://schemas.microsoft.com/office/drawing/2014/main" val="1478105473"/>
                    </a:ext>
                  </a:extLst>
                </a:gridCol>
              </a:tblGrid>
              <a:tr h="306697">
                <a:tc rowSpan="2">
                  <a:txBody>
                    <a:bodyPr/>
                    <a:lstStyle/>
                    <a:p>
                      <a:pPr algn="ctr">
                        <a:spcAft>
                          <a:spcPts val="0"/>
                        </a:spcAft>
                      </a:pPr>
                      <a:r>
                        <a:rPr lang="es-CO" sz="800" dirty="0">
                          <a:effectLst/>
                        </a:rPr>
                        <a:t>Nivel de Tensión</a:t>
                      </a:r>
                      <a:endParaRPr lang="es-CO" sz="800" dirty="0">
                        <a:solidFill>
                          <a:srgbClr val="76923C"/>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3">
                  <a:txBody>
                    <a:bodyPr/>
                    <a:lstStyle/>
                    <a:p>
                      <a:pPr algn="ctr">
                        <a:spcAft>
                          <a:spcPts val="0"/>
                        </a:spcAft>
                      </a:pPr>
                      <a:r>
                        <a:rPr lang="es-ES" sz="800" dirty="0" err="1">
                          <a:effectLst/>
                        </a:rPr>
                        <a:t>BRT</a:t>
                      </a:r>
                      <a:r>
                        <a:rPr lang="es-ES" sz="800" baseline="-25000" dirty="0" err="1">
                          <a:effectLst/>
                        </a:rPr>
                        <a:t>j,n,t</a:t>
                      </a:r>
                      <a:r>
                        <a:rPr lang="es-ES" sz="800" baseline="-25000" dirty="0">
                          <a:effectLst/>
                        </a:rPr>
                        <a:t>  </a:t>
                      </a:r>
                      <a:r>
                        <a:rPr lang="es-CO" sz="800" dirty="0">
                          <a:effectLst/>
                        </a:rPr>
                        <a:t>(MCOP)</a:t>
                      </a:r>
                      <a:endParaRPr lang="es-CO" sz="800" dirty="0">
                        <a:solidFill>
                          <a:srgbClr val="76923C"/>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567142101"/>
                  </a:ext>
                </a:extLst>
              </a:tr>
              <a:tr h="306697">
                <a:tc vMerge="1">
                  <a:txBody>
                    <a:bodyPr/>
                    <a:lstStyle/>
                    <a:p>
                      <a:endParaRPr lang="es-CO"/>
                    </a:p>
                  </a:txBody>
                  <a:tcPr/>
                </a:tc>
                <a:tc>
                  <a:txBody>
                    <a:bodyPr/>
                    <a:lstStyle/>
                    <a:p>
                      <a:pPr algn="ctr">
                        <a:spcAft>
                          <a:spcPts val="0"/>
                        </a:spcAft>
                      </a:pPr>
                      <a:r>
                        <a:rPr lang="es-ES" sz="800" dirty="0">
                          <a:effectLst/>
                        </a:rPr>
                        <a:t>Acumulado a 2020</a:t>
                      </a:r>
                      <a:endParaRPr lang="es-CO" sz="800" dirty="0">
                        <a:solidFill>
                          <a:srgbClr val="76923C"/>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ES" sz="800" dirty="0">
                          <a:effectLst/>
                        </a:rPr>
                        <a:t>Incremento año 2021</a:t>
                      </a:r>
                      <a:endParaRPr lang="es-CO" sz="800" dirty="0">
                        <a:solidFill>
                          <a:srgbClr val="76923C"/>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ES" sz="800" dirty="0">
                          <a:effectLst/>
                        </a:rPr>
                        <a:t>Total al 2021</a:t>
                      </a:r>
                      <a:endParaRPr lang="es-CO" sz="800" dirty="0">
                        <a:solidFill>
                          <a:srgbClr val="76923C"/>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72859863"/>
                  </a:ext>
                </a:extLst>
              </a:tr>
              <a:tr h="179080">
                <a:tc>
                  <a:txBody>
                    <a:bodyPr/>
                    <a:lstStyle/>
                    <a:p>
                      <a:pPr algn="ctr">
                        <a:lnSpc>
                          <a:spcPct val="115000"/>
                        </a:lnSpc>
                        <a:spcAft>
                          <a:spcPts val="0"/>
                        </a:spcAft>
                      </a:pPr>
                      <a:r>
                        <a:rPr lang="es-CO" sz="800">
                          <a:effectLst/>
                        </a:rPr>
                        <a:t>2</a:t>
                      </a:r>
                      <a:endParaRPr lang="es-CO" sz="800">
                        <a:solidFill>
                          <a:srgbClr val="76923C"/>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spcAft>
                          <a:spcPts val="0"/>
                        </a:spcAft>
                      </a:pPr>
                      <a:r>
                        <a:rPr lang="es-CO" sz="800" dirty="0">
                          <a:effectLst/>
                        </a:rPr>
                        <a:t>55.9</a:t>
                      </a:r>
                      <a:endParaRPr lang="es-CO" sz="800" dirty="0">
                        <a:solidFill>
                          <a:srgbClr val="76923C"/>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algn="r" defTabSz="914400" rtl="0" eaLnBrk="1" latinLnBrk="0" hangingPunct="1">
                        <a:spcAft>
                          <a:spcPts val="0"/>
                        </a:spcAft>
                      </a:pPr>
                      <a:r>
                        <a:rPr lang="es-ES" sz="800" kern="1200" dirty="0">
                          <a:solidFill>
                            <a:schemeClr val="dk1"/>
                          </a:solidFill>
                          <a:effectLst/>
                          <a:latin typeface="+mn-lt"/>
                          <a:ea typeface="+mn-ea"/>
                          <a:cs typeface="+mn-cs"/>
                        </a:rPr>
                        <a:t>28.2</a:t>
                      </a:r>
                      <a:endParaRPr lang="es-CO" sz="8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spcAft>
                          <a:spcPts val="0"/>
                        </a:spcAft>
                      </a:pPr>
                      <a:r>
                        <a:rPr lang="es-ES" sz="800" kern="1200" dirty="0">
                          <a:solidFill>
                            <a:schemeClr val="dk1"/>
                          </a:solidFill>
                          <a:effectLst/>
                          <a:latin typeface="+mn-lt"/>
                          <a:ea typeface="+mn-ea"/>
                          <a:cs typeface="+mn-cs"/>
                        </a:rPr>
                        <a:t>84.1</a:t>
                      </a:r>
                      <a:endParaRPr lang="es-CO" sz="8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3844170866"/>
                  </a:ext>
                </a:extLst>
              </a:tr>
              <a:tr h="179080">
                <a:tc>
                  <a:txBody>
                    <a:bodyPr/>
                    <a:lstStyle/>
                    <a:p>
                      <a:pPr algn="ctr">
                        <a:lnSpc>
                          <a:spcPct val="115000"/>
                        </a:lnSpc>
                        <a:spcAft>
                          <a:spcPts val="0"/>
                        </a:spcAft>
                      </a:pPr>
                      <a:r>
                        <a:rPr lang="es-CO" sz="800">
                          <a:effectLst/>
                        </a:rPr>
                        <a:t>3</a:t>
                      </a:r>
                      <a:endParaRPr lang="es-CO" sz="800">
                        <a:solidFill>
                          <a:srgbClr val="76923C"/>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spcAft>
                          <a:spcPts val="0"/>
                        </a:spcAft>
                      </a:pPr>
                      <a:r>
                        <a:rPr lang="es-CO" sz="800" dirty="0">
                          <a:effectLst/>
                        </a:rPr>
                        <a:t>554.8</a:t>
                      </a:r>
                      <a:endParaRPr lang="es-CO" sz="800" dirty="0">
                        <a:solidFill>
                          <a:srgbClr val="76923C"/>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algn="r" defTabSz="914400" rtl="0" eaLnBrk="1" latinLnBrk="0" hangingPunct="1">
                        <a:spcAft>
                          <a:spcPts val="0"/>
                        </a:spcAft>
                      </a:pPr>
                      <a:r>
                        <a:rPr lang="es-ES" sz="800" kern="1200" dirty="0">
                          <a:solidFill>
                            <a:schemeClr val="dk1"/>
                          </a:solidFill>
                          <a:effectLst/>
                          <a:latin typeface="+mn-lt"/>
                          <a:ea typeface="+mn-ea"/>
                          <a:cs typeface="+mn-cs"/>
                        </a:rPr>
                        <a:t>-4.8</a:t>
                      </a:r>
                      <a:endParaRPr lang="es-CO" sz="8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spcAft>
                          <a:spcPts val="0"/>
                        </a:spcAft>
                      </a:pPr>
                      <a:r>
                        <a:rPr lang="es-ES" sz="800" kern="1200" dirty="0">
                          <a:solidFill>
                            <a:schemeClr val="dk1"/>
                          </a:solidFill>
                          <a:effectLst/>
                          <a:latin typeface="+mn-lt"/>
                          <a:ea typeface="+mn-ea"/>
                          <a:cs typeface="+mn-cs"/>
                        </a:rPr>
                        <a:t>550.0</a:t>
                      </a:r>
                      <a:endParaRPr lang="es-CO" sz="8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3953797939"/>
                  </a:ext>
                </a:extLst>
              </a:tr>
              <a:tr h="179080">
                <a:tc>
                  <a:txBody>
                    <a:bodyPr/>
                    <a:lstStyle/>
                    <a:p>
                      <a:pPr algn="ctr">
                        <a:lnSpc>
                          <a:spcPct val="115000"/>
                        </a:lnSpc>
                        <a:spcAft>
                          <a:spcPts val="0"/>
                        </a:spcAft>
                      </a:pPr>
                      <a:r>
                        <a:rPr lang="es-CO" sz="800">
                          <a:effectLst/>
                        </a:rPr>
                        <a:t>4</a:t>
                      </a:r>
                      <a:endParaRPr lang="es-CO" sz="800">
                        <a:solidFill>
                          <a:srgbClr val="76923C"/>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spcAft>
                          <a:spcPts val="0"/>
                        </a:spcAft>
                      </a:pPr>
                      <a:r>
                        <a:rPr lang="es-CO" sz="800" dirty="0">
                          <a:effectLst/>
                        </a:rPr>
                        <a:t>1,594.8</a:t>
                      </a:r>
                      <a:endParaRPr lang="es-CO" sz="800" dirty="0">
                        <a:solidFill>
                          <a:srgbClr val="76923C"/>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algn="r" defTabSz="914400" rtl="0" eaLnBrk="1" latinLnBrk="0" hangingPunct="1">
                        <a:spcAft>
                          <a:spcPts val="0"/>
                        </a:spcAft>
                      </a:pPr>
                      <a:r>
                        <a:rPr lang="es-ES" sz="800" kern="1200" dirty="0">
                          <a:solidFill>
                            <a:schemeClr val="dk1"/>
                          </a:solidFill>
                          <a:effectLst/>
                          <a:latin typeface="+mn-lt"/>
                          <a:ea typeface="+mn-ea"/>
                          <a:cs typeface="+mn-cs"/>
                        </a:rPr>
                        <a:t>0.8</a:t>
                      </a:r>
                      <a:endParaRPr lang="es-CO" sz="8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spcAft>
                          <a:spcPts val="0"/>
                        </a:spcAft>
                      </a:pPr>
                      <a:r>
                        <a:rPr lang="es-ES" sz="800" kern="1200" dirty="0">
                          <a:solidFill>
                            <a:schemeClr val="dk1"/>
                          </a:solidFill>
                          <a:effectLst/>
                          <a:latin typeface="+mn-lt"/>
                          <a:ea typeface="+mn-ea"/>
                          <a:cs typeface="+mn-cs"/>
                        </a:rPr>
                        <a:t>1,595.6</a:t>
                      </a:r>
                      <a:endParaRPr lang="es-CO" sz="8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3443015776"/>
                  </a:ext>
                </a:extLst>
              </a:tr>
              <a:tr h="179080">
                <a:tc>
                  <a:txBody>
                    <a:bodyPr/>
                    <a:lstStyle/>
                    <a:p>
                      <a:pPr algn="ctr">
                        <a:lnSpc>
                          <a:spcPct val="115000"/>
                        </a:lnSpc>
                        <a:spcAft>
                          <a:spcPts val="0"/>
                        </a:spcAft>
                      </a:pPr>
                      <a:r>
                        <a:rPr lang="es-CO" sz="800">
                          <a:effectLst/>
                        </a:rPr>
                        <a:t>Total</a:t>
                      </a:r>
                      <a:endParaRPr lang="es-CO" sz="800">
                        <a:solidFill>
                          <a:srgbClr val="76923C"/>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spcAft>
                          <a:spcPts val="0"/>
                        </a:spcAft>
                      </a:pPr>
                      <a:r>
                        <a:rPr lang="es-CO" sz="800" dirty="0">
                          <a:effectLst/>
                        </a:rPr>
                        <a:t>2,205.5</a:t>
                      </a:r>
                      <a:endParaRPr lang="es-CO" sz="800" dirty="0">
                        <a:solidFill>
                          <a:srgbClr val="76923C"/>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algn="r" defTabSz="914400" rtl="0" eaLnBrk="1" latinLnBrk="0" hangingPunct="1">
                        <a:spcAft>
                          <a:spcPts val="0"/>
                        </a:spcAft>
                      </a:pPr>
                      <a:r>
                        <a:rPr lang="es-ES" sz="800" kern="1200" dirty="0">
                          <a:solidFill>
                            <a:schemeClr val="dk1"/>
                          </a:solidFill>
                          <a:effectLst/>
                          <a:latin typeface="+mn-lt"/>
                          <a:ea typeface="+mn-ea"/>
                          <a:cs typeface="+mn-cs"/>
                        </a:rPr>
                        <a:t>24,2</a:t>
                      </a:r>
                      <a:endParaRPr lang="es-CO" sz="8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spcAft>
                          <a:spcPts val="0"/>
                        </a:spcAft>
                      </a:pPr>
                      <a:r>
                        <a:rPr lang="es-ES" sz="800" kern="1200" dirty="0">
                          <a:solidFill>
                            <a:schemeClr val="dk1"/>
                          </a:solidFill>
                          <a:effectLst/>
                          <a:latin typeface="+mn-lt"/>
                          <a:ea typeface="+mn-ea"/>
                          <a:cs typeface="+mn-cs"/>
                        </a:rPr>
                        <a:t>2,229.7</a:t>
                      </a:r>
                      <a:endParaRPr lang="es-CO" sz="8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46037489"/>
                  </a:ext>
                </a:extLst>
              </a:tr>
            </a:tbl>
          </a:graphicData>
        </a:graphic>
      </p:graphicFrame>
      <p:sp>
        <p:nvSpPr>
          <p:cNvPr id="15" name="CuadroTexto 14"/>
          <p:cNvSpPr txBox="1"/>
          <p:nvPr/>
        </p:nvSpPr>
        <p:spPr>
          <a:xfrm>
            <a:off x="1420710" y="4649791"/>
            <a:ext cx="2470548" cy="307777"/>
          </a:xfrm>
          <a:prstGeom prst="rect">
            <a:avLst/>
          </a:prstGeom>
          <a:noFill/>
        </p:spPr>
        <p:txBody>
          <a:bodyPr wrap="none" rtlCol="0">
            <a:spAutoFit/>
          </a:bodyPr>
          <a:lstStyle/>
          <a:p>
            <a:r>
              <a:rPr lang="es-ES" sz="1400" dirty="0">
                <a:solidFill>
                  <a:schemeClr val="tx1">
                    <a:lumMod val="85000"/>
                    <a:lumOff val="15000"/>
                  </a:schemeClr>
                </a:solidFill>
                <a:latin typeface="Trebuchet MS" panose="020B0603020202020204" pitchFamily="34" charset="0"/>
              </a:rPr>
              <a:t>Base regulatoria de terrenos</a:t>
            </a:r>
          </a:p>
        </p:txBody>
      </p:sp>
      <p:sp>
        <p:nvSpPr>
          <p:cNvPr id="17" name="CuadroTexto 16">
            <a:extLst>
              <a:ext uri="{FF2B5EF4-FFF2-40B4-BE49-F238E27FC236}">
                <a16:creationId xmlns:a16="http://schemas.microsoft.com/office/drawing/2014/main" id="{B0326DED-3D99-4D86-A298-8FC803D43A6A}"/>
              </a:ext>
            </a:extLst>
          </p:cNvPr>
          <p:cNvSpPr txBox="1"/>
          <p:nvPr/>
        </p:nvSpPr>
        <p:spPr>
          <a:xfrm>
            <a:off x="-10772" y="6334780"/>
            <a:ext cx="3902030" cy="523220"/>
          </a:xfrm>
          <a:prstGeom prst="rect">
            <a:avLst/>
          </a:prstGeom>
          <a:noFill/>
        </p:spPr>
        <p:txBody>
          <a:bodyPr wrap="none" rtlCol="0">
            <a:spAutoFit/>
          </a:bodyPr>
          <a:lstStyle/>
          <a:p>
            <a:r>
              <a:rPr lang="es-CO" sz="1400" b="1" dirty="0">
                <a:solidFill>
                  <a:schemeClr val="tx1">
                    <a:lumMod val="85000"/>
                    <a:lumOff val="15000"/>
                  </a:schemeClr>
                </a:solidFill>
                <a:latin typeface="Trebuchet MS" panose="020B0603020202020204" pitchFamily="34" charset="0"/>
              </a:rPr>
              <a:t>Resolución de aprobación: </a:t>
            </a:r>
            <a:r>
              <a:rPr lang="es-CO" sz="1400" dirty="0">
                <a:solidFill>
                  <a:schemeClr val="tx1">
                    <a:lumMod val="85000"/>
                    <a:lumOff val="15000"/>
                  </a:schemeClr>
                </a:solidFill>
                <a:latin typeface="Trebuchet MS" panose="020B0603020202020204" pitchFamily="34" charset="0"/>
              </a:rPr>
              <a:t>CREG 136 de 2021</a:t>
            </a:r>
          </a:p>
          <a:p>
            <a:r>
              <a:rPr lang="es-CO" sz="1400" dirty="0">
                <a:solidFill>
                  <a:schemeClr val="tx1">
                    <a:lumMod val="85000"/>
                    <a:lumOff val="15000"/>
                  </a:schemeClr>
                </a:solidFill>
                <a:latin typeface="Trebuchet MS" panose="020B0603020202020204" pitchFamily="34" charset="0"/>
              </a:rPr>
              <a:t>Modificado por CREG 501 022 de 2022</a:t>
            </a:r>
          </a:p>
        </p:txBody>
      </p:sp>
      <p:graphicFrame>
        <p:nvGraphicFramePr>
          <p:cNvPr id="8" name="Tabla 7">
            <a:extLst>
              <a:ext uri="{FF2B5EF4-FFF2-40B4-BE49-F238E27FC236}">
                <a16:creationId xmlns:a16="http://schemas.microsoft.com/office/drawing/2014/main" id="{5261C034-E9B8-497C-A3BA-2BE52C6931A7}"/>
              </a:ext>
            </a:extLst>
          </p:cNvPr>
          <p:cNvGraphicFramePr>
            <a:graphicFrameLocks noGrp="1"/>
          </p:cNvGraphicFramePr>
          <p:nvPr>
            <p:extLst>
              <p:ext uri="{D42A27DB-BD31-4B8C-83A1-F6EECF244321}">
                <p14:modId xmlns:p14="http://schemas.microsoft.com/office/powerpoint/2010/main" val="2201106427"/>
              </p:ext>
            </p:extLst>
          </p:nvPr>
        </p:nvGraphicFramePr>
        <p:xfrm>
          <a:off x="6482557" y="1707686"/>
          <a:ext cx="4978400" cy="4087191"/>
        </p:xfrm>
        <a:graphic>
          <a:graphicData uri="http://schemas.openxmlformats.org/drawingml/2006/table">
            <a:tbl>
              <a:tblPr firstRow="1" firstCol="1" bandRow="1"/>
              <a:tblGrid>
                <a:gridCol w="825500">
                  <a:extLst>
                    <a:ext uri="{9D8B030D-6E8A-4147-A177-3AD203B41FA5}">
                      <a16:colId xmlns:a16="http://schemas.microsoft.com/office/drawing/2014/main" val="806594429"/>
                    </a:ext>
                  </a:extLst>
                </a:gridCol>
                <a:gridCol w="2501900">
                  <a:extLst>
                    <a:ext uri="{9D8B030D-6E8A-4147-A177-3AD203B41FA5}">
                      <a16:colId xmlns:a16="http://schemas.microsoft.com/office/drawing/2014/main" val="1913185300"/>
                    </a:ext>
                  </a:extLst>
                </a:gridCol>
                <a:gridCol w="825500">
                  <a:extLst>
                    <a:ext uri="{9D8B030D-6E8A-4147-A177-3AD203B41FA5}">
                      <a16:colId xmlns:a16="http://schemas.microsoft.com/office/drawing/2014/main" val="959256071"/>
                    </a:ext>
                  </a:extLst>
                </a:gridCol>
                <a:gridCol w="825500">
                  <a:extLst>
                    <a:ext uri="{9D8B030D-6E8A-4147-A177-3AD203B41FA5}">
                      <a16:colId xmlns:a16="http://schemas.microsoft.com/office/drawing/2014/main" val="3980359586"/>
                    </a:ext>
                  </a:extLst>
                </a:gridCol>
              </a:tblGrid>
              <a:tr h="198755">
                <a:tc rowSpan="2">
                  <a:txBody>
                    <a:bodyPr/>
                    <a:lstStyle/>
                    <a:p>
                      <a:pPr algn="ctr" rtl="0" fontAlgn="ctr"/>
                      <a:r>
                        <a:rPr lang="es-CO" sz="800" b="1" i="0" u="none" strike="noStrike">
                          <a:solidFill>
                            <a:srgbClr val="FFFFFF"/>
                          </a:solidFill>
                          <a:effectLst/>
                          <a:latin typeface="Trebuchet MS" panose="020B0603020202020204" pitchFamily="34" charset="0"/>
                        </a:rPr>
                        <a:t>Código Proyecto Plan</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rowSpan="2">
                  <a:txBody>
                    <a:bodyPr/>
                    <a:lstStyle/>
                    <a:p>
                      <a:pPr algn="ctr" rtl="0" fontAlgn="ctr"/>
                      <a:r>
                        <a:rPr lang="es-CO" sz="800" b="1" i="0" u="none" strike="noStrike" dirty="0">
                          <a:solidFill>
                            <a:srgbClr val="FFFFFF"/>
                          </a:solidFill>
                          <a:effectLst/>
                          <a:latin typeface="Trebuchet MS" panose="020B0603020202020204" pitchFamily="34" charset="0"/>
                        </a:rPr>
                        <a:t>Descripción del proyecto</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rowSpan="2">
                  <a:txBody>
                    <a:bodyPr/>
                    <a:lstStyle/>
                    <a:p>
                      <a:pPr algn="ctr" rtl="0" fontAlgn="ctr"/>
                      <a:r>
                        <a:rPr lang="es-CO" sz="800" b="1" i="0" u="none" strike="noStrike">
                          <a:solidFill>
                            <a:srgbClr val="FFFFFF"/>
                          </a:solidFill>
                          <a:effectLst/>
                          <a:latin typeface="Trebuchet MS" panose="020B0603020202020204" pitchFamily="34" charset="0"/>
                        </a:rPr>
                        <a:t>Concepto</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7635"/>
                    </a:solidFill>
                  </a:tcPr>
                </a:tc>
                <a:tc>
                  <a:txBody>
                    <a:bodyPr/>
                    <a:lstStyle/>
                    <a:p>
                      <a:pPr algn="ctr" rtl="0" fontAlgn="ctr"/>
                      <a:r>
                        <a:rPr lang="es-CO" sz="800" b="1" i="0" u="none" strike="noStrike">
                          <a:solidFill>
                            <a:srgbClr val="FFFFFF"/>
                          </a:solidFill>
                          <a:effectLst/>
                          <a:latin typeface="Trebuchet MS" panose="020B0603020202020204" pitchFamily="34" charset="0"/>
                        </a:rPr>
                        <a:t>Valor </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007635"/>
                    </a:solidFill>
                  </a:tcPr>
                </a:tc>
                <a:extLst>
                  <a:ext uri="{0D108BD9-81ED-4DB2-BD59-A6C34878D82A}">
                    <a16:rowId xmlns:a16="http://schemas.microsoft.com/office/drawing/2014/main" val="2874000815"/>
                  </a:ext>
                </a:extLst>
              </a:tr>
              <a:tr h="198755">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rtl="0" fontAlgn="ctr"/>
                      <a:r>
                        <a:rPr lang="es-CO" sz="800" b="1" i="0" u="none" strike="noStrike" dirty="0">
                          <a:solidFill>
                            <a:srgbClr val="FFFFFF"/>
                          </a:solidFill>
                          <a:effectLst/>
                          <a:latin typeface="Trebuchet MS" panose="020B0603020202020204" pitchFamily="34" charset="0"/>
                        </a:rPr>
                        <a:t>[MCOP$ a dic - 2017]</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007635"/>
                    </a:solidFill>
                  </a:tcPr>
                </a:tc>
                <a:extLst>
                  <a:ext uri="{0D108BD9-81ED-4DB2-BD59-A6C34878D82A}">
                    <a16:rowId xmlns:a16="http://schemas.microsoft.com/office/drawing/2014/main" val="1049953426"/>
                  </a:ext>
                </a:extLst>
              </a:tr>
              <a:tr h="334010">
                <a:tc>
                  <a:txBody>
                    <a:bodyPr/>
                    <a:lstStyle/>
                    <a:p>
                      <a:pPr algn="l" rtl="0" fontAlgn="ctr"/>
                      <a:r>
                        <a:rPr lang="es-CO" sz="800" b="1" i="0" u="none" strike="noStrike">
                          <a:solidFill>
                            <a:srgbClr val="FFFFFF"/>
                          </a:solidFill>
                          <a:effectLst/>
                          <a:latin typeface="Trebuchet MS" panose="020B0603020202020204" pitchFamily="34" charset="0"/>
                        </a:rPr>
                        <a:t>PEI0794TYDLI</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ES" sz="800" b="0" i="0" u="none" strike="noStrike">
                          <a:solidFill>
                            <a:srgbClr val="007635"/>
                          </a:solidFill>
                          <a:effectLst/>
                          <a:latin typeface="Trebuchet MS" panose="020B0603020202020204" pitchFamily="34" charset="0"/>
                        </a:rPr>
                        <a:t>Circuito de alimentación 34.5 kV en nueva subestación Yondó</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l" rtl="0" fontAlgn="ctr"/>
                      <a:r>
                        <a:rPr lang="es-CO" sz="800" b="0" i="0" u="none" strike="noStrike">
                          <a:solidFill>
                            <a:srgbClr val="007635"/>
                          </a:solidFill>
                          <a:effectLst/>
                          <a:latin typeface="Trebuchet MS" panose="020B0603020202020204" pitchFamily="34" charset="0"/>
                        </a:rPr>
                        <a:t>Componente Costo Ambiental</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r" rtl="0" fontAlgn="ctr"/>
                      <a:r>
                        <a:rPr lang="es-CO" sz="800" b="0" i="0" u="none" strike="noStrike" dirty="0">
                          <a:solidFill>
                            <a:srgbClr val="007635"/>
                          </a:solidFill>
                          <a:effectLst/>
                          <a:latin typeface="Trebuchet MS" panose="020B0603020202020204" pitchFamily="34" charset="0"/>
                        </a:rPr>
                        <a:t>$ 191.53</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extLst>
                  <a:ext uri="{0D108BD9-81ED-4DB2-BD59-A6C34878D82A}">
                    <a16:rowId xmlns:a16="http://schemas.microsoft.com/office/drawing/2014/main" val="2372749550"/>
                  </a:ext>
                </a:extLst>
              </a:tr>
              <a:tr h="326390">
                <a:tc>
                  <a:txBody>
                    <a:bodyPr/>
                    <a:lstStyle/>
                    <a:p>
                      <a:pPr algn="l" rtl="0" fontAlgn="ctr"/>
                      <a:r>
                        <a:rPr lang="es-CO" sz="800" b="1" i="0" u="none" strike="noStrike">
                          <a:solidFill>
                            <a:srgbClr val="FFFFFF"/>
                          </a:solidFill>
                          <a:effectLst/>
                          <a:latin typeface="Trebuchet MS" panose="020B0603020202020204" pitchFamily="34" charset="0"/>
                        </a:rPr>
                        <a:t>PEI0794TYDLI</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ES" sz="800" b="0" i="0" u="none" strike="noStrike">
                          <a:solidFill>
                            <a:srgbClr val="007635"/>
                          </a:solidFill>
                          <a:effectLst/>
                          <a:latin typeface="Trebuchet MS" panose="020B0603020202020204" pitchFamily="34" charset="0"/>
                        </a:rPr>
                        <a:t>Circuito de alimentación 34.5 kV en nueva subestación Yondó</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l" rtl="0" fontAlgn="ctr"/>
                      <a:r>
                        <a:rPr lang="es-CO" sz="800" b="0" i="0" u="none" strike="noStrike">
                          <a:solidFill>
                            <a:srgbClr val="007635"/>
                          </a:solidFill>
                          <a:effectLst/>
                          <a:latin typeface="Trebuchet MS" panose="020B0603020202020204" pitchFamily="34" charset="0"/>
                        </a:rPr>
                        <a:t>Componente Servidumbre</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r" rtl="0" fontAlgn="ctr"/>
                      <a:r>
                        <a:rPr lang="es-CO" sz="800" b="0" i="0" u="none" strike="noStrike" dirty="0">
                          <a:solidFill>
                            <a:srgbClr val="007635"/>
                          </a:solidFill>
                          <a:effectLst/>
                          <a:latin typeface="Trebuchet MS" panose="020B0603020202020204" pitchFamily="34" charset="0"/>
                        </a:rPr>
                        <a:t>$ 443.12</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extLst>
                  <a:ext uri="{0D108BD9-81ED-4DB2-BD59-A6C34878D82A}">
                    <a16:rowId xmlns:a16="http://schemas.microsoft.com/office/drawing/2014/main" val="413959878"/>
                  </a:ext>
                </a:extLst>
              </a:tr>
              <a:tr h="326390">
                <a:tc>
                  <a:txBody>
                    <a:bodyPr/>
                    <a:lstStyle/>
                    <a:p>
                      <a:pPr algn="l" rtl="0" fontAlgn="ctr"/>
                      <a:r>
                        <a:rPr lang="es-CO" sz="800" b="1" i="0" u="none" strike="noStrike">
                          <a:solidFill>
                            <a:srgbClr val="FFFFFF"/>
                          </a:solidFill>
                          <a:effectLst/>
                          <a:latin typeface="Trebuchet MS" panose="020B0603020202020204" pitchFamily="34" charset="0"/>
                        </a:rPr>
                        <a:t>PEI0578TYDCE</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ES" sz="800" b="0" i="0" u="none" strike="noStrike">
                          <a:solidFill>
                            <a:srgbClr val="007635"/>
                          </a:solidFill>
                          <a:effectLst/>
                          <a:latin typeface="Trebuchet MS" panose="020B0603020202020204" pitchFamily="34" charset="0"/>
                        </a:rPr>
                        <a:t>Modernización subestación Central 110/44/13.2 kV</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l" rtl="0" fontAlgn="ctr"/>
                      <a:r>
                        <a:rPr lang="es-CO" sz="800" b="0" i="0" u="none" strike="noStrike">
                          <a:solidFill>
                            <a:srgbClr val="007635"/>
                          </a:solidFill>
                          <a:effectLst/>
                          <a:latin typeface="Trebuchet MS" panose="020B0603020202020204" pitchFamily="34" charset="0"/>
                        </a:rPr>
                        <a:t>Componente Costo Ambiental</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r" rtl="0" fontAlgn="ctr"/>
                      <a:r>
                        <a:rPr lang="es-CO" sz="800" b="0" i="0" u="none" strike="noStrike" dirty="0">
                          <a:solidFill>
                            <a:srgbClr val="007635"/>
                          </a:solidFill>
                          <a:effectLst/>
                          <a:latin typeface="Trebuchet MS" panose="020B0603020202020204" pitchFamily="34" charset="0"/>
                        </a:rPr>
                        <a:t>$ 344.05</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extLst>
                  <a:ext uri="{0D108BD9-81ED-4DB2-BD59-A6C34878D82A}">
                    <a16:rowId xmlns:a16="http://schemas.microsoft.com/office/drawing/2014/main" val="2321153741"/>
                  </a:ext>
                </a:extLst>
              </a:tr>
              <a:tr h="326390">
                <a:tc>
                  <a:txBody>
                    <a:bodyPr/>
                    <a:lstStyle/>
                    <a:p>
                      <a:pPr algn="l" rtl="0" fontAlgn="ctr"/>
                      <a:r>
                        <a:rPr lang="es-CO" sz="800" b="1" i="0" u="none" strike="noStrike">
                          <a:solidFill>
                            <a:srgbClr val="FFFFFF"/>
                          </a:solidFill>
                          <a:effectLst/>
                          <a:latin typeface="Trebuchet MS" panose="020B0603020202020204" pitchFamily="34" charset="0"/>
                        </a:rPr>
                        <a:t>PEI0579TYDCE</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ES" sz="800" b="0" i="0" u="none" strike="noStrike">
                          <a:solidFill>
                            <a:srgbClr val="007635"/>
                          </a:solidFill>
                          <a:effectLst/>
                          <a:latin typeface="Trebuchet MS" panose="020B0603020202020204" pitchFamily="34" charset="0"/>
                        </a:rPr>
                        <a:t>Modernización subestación Guayabal 110/44/13.2 kV</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l" rtl="0" fontAlgn="ctr"/>
                      <a:r>
                        <a:rPr lang="es-CO" sz="800" b="0" i="0" u="none" strike="noStrike">
                          <a:solidFill>
                            <a:srgbClr val="007635"/>
                          </a:solidFill>
                          <a:effectLst/>
                          <a:latin typeface="Trebuchet MS" panose="020B0603020202020204" pitchFamily="34" charset="0"/>
                        </a:rPr>
                        <a:t>Componente Costo Ambiental</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r" rtl="0" fontAlgn="ctr"/>
                      <a:r>
                        <a:rPr lang="es-CO" sz="800" b="0" i="0" u="none" strike="noStrike" dirty="0">
                          <a:solidFill>
                            <a:srgbClr val="007635"/>
                          </a:solidFill>
                          <a:effectLst/>
                          <a:latin typeface="Trebuchet MS" panose="020B0603020202020204" pitchFamily="34" charset="0"/>
                        </a:rPr>
                        <a:t>$ 259.95</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extLst>
                  <a:ext uri="{0D108BD9-81ED-4DB2-BD59-A6C34878D82A}">
                    <a16:rowId xmlns:a16="http://schemas.microsoft.com/office/drawing/2014/main" val="195212489"/>
                  </a:ext>
                </a:extLst>
              </a:tr>
              <a:tr h="326390">
                <a:tc>
                  <a:txBody>
                    <a:bodyPr/>
                    <a:lstStyle/>
                    <a:p>
                      <a:pPr algn="l" rtl="0" fontAlgn="ctr"/>
                      <a:r>
                        <a:rPr lang="es-CO" sz="800" b="1" i="0" u="none" strike="noStrike">
                          <a:solidFill>
                            <a:srgbClr val="FFFFFF"/>
                          </a:solidFill>
                          <a:effectLst/>
                          <a:latin typeface="Trebuchet MS" panose="020B0603020202020204" pitchFamily="34" charset="0"/>
                        </a:rPr>
                        <a:t>PEI0556TYDCE</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ES" sz="800" b="0" i="0" u="none" strike="noStrike">
                          <a:solidFill>
                            <a:srgbClr val="007635"/>
                          </a:solidFill>
                          <a:effectLst/>
                          <a:latin typeface="Trebuchet MS" panose="020B0603020202020204" pitchFamily="34" charset="0"/>
                        </a:rPr>
                        <a:t>Modernización subestación Santa Fe de Antioquia 110/44/13.2 kV</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l" rtl="0" fontAlgn="ctr"/>
                      <a:r>
                        <a:rPr lang="es-CO" sz="800" b="0" i="0" u="none" strike="noStrike">
                          <a:solidFill>
                            <a:srgbClr val="007635"/>
                          </a:solidFill>
                          <a:effectLst/>
                          <a:latin typeface="Trebuchet MS" panose="020B0603020202020204" pitchFamily="34" charset="0"/>
                        </a:rPr>
                        <a:t>Componente Costo Ambiental</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r" rtl="0" fontAlgn="ctr"/>
                      <a:r>
                        <a:rPr lang="es-CO" sz="800" b="0" i="0" u="none" strike="noStrike" dirty="0">
                          <a:solidFill>
                            <a:srgbClr val="007635"/>
                          </a:solidFill>
                          <a:effectLst/>
                          <a:latin typeface="Trebuchet MS" panose="020B0603020202020204" pitchFamily="34" charset="0"/>
                        </a:rPr>
                        <a:t>$ 30.23</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extLst>
                  <a:ext uri="{0D108BD9-81ED-4DB2-BD59-A6C34878D82A}">
                    <a16:rowId xmlns:a16="http://schemas.microsoft.com/office/drawing/2014/main" val="3146948566"/>
                  </a:ext>
                </a:extLst>
              </a:tr>
              <a:tr h="326390">
                <a:tc>
                  <a:txBody>
                    <a:bodyPr/>
                    <a:lstStyle/>
                    <a:p>
                      <a:pPr algn="l" rtl="0" fontAlgn="ctr"/>
                      <a:r>
                        <a:rPr lang="es-CO" sz="800" b="1" i="0" u="none" strike="noStrike">
                          <a:solidFill>
                            <a:srgbClr val="FFFFFF"/>
                          </a:solidFill>
                          <a:effectLst/>
                          <a:latin typeface="Trebuchet MS" panose="020B0603020202020204" pitchFamily="34" charset="0"/>
                        </a:rPr>
                        <a:t>PEI0451TYDCE</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ES" sz="800" b="0" i="0" u="none" strike="noStrike">
                          <a:solidFill>
                            <a:srgbClr val="007635"/>
                          </a:solidFill>
                          <a:effectLst/>
                          <a:latin typeface="Trebuchet MS" panose="020B0603020202020204" pitchFamily="34" charset="0"/>
                        </a:rPr>
                        <a:t>Modernización subestación Valdivia 44/13.2 kV</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l" rtl="0" fontAlgn="ctr"/>
                      <a:r>
                        <a:rPr lang="es-CO" sz="800" b="0" i="0" u="none" strike="noStrike">
                          <a:solidFill>
                            <a:srgbClr val="007635"/>
                          </a:solidFill>
                          <a:effectLst/>
                          <a:latin typeface="Trebuchet MS" panose="020B0603020202020204" pitchFamily="34" charset="0"/>
                        </a:rPr>
                        <a:t>Componente Costo Ambiental</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r" rtl="0" fontAlgn="ctr"/>
                      <a:r>
                        <a:rPr lang="es-CO" sz="800" b="0" i="0" u="none" strike="noStrike" dirty="0">
                          <a:solidFill>
                            <a:srgbClr val="007635"/>
                          </a:solidFill>
                          <a:effectLst/>
                          <a:latin typeface="Trebuchet MS" panose="020B0603020202020204" pitchFamily="34" charset="0"/>
                        </a:rPr>
                        <a:t>$ 4.19</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extLst>
                  <a:ext uri="{0D108BD9-81ED-4DB2-BD59-A6C34878D82A}">
                    <a16:rowId xmlns:a16="http://schemas.microsoft.com/office/drawing/2014/main" val="1350037400"/>
                  </a:ext>
                </a:extLst>
              </a:tr>
              <a:tr h="485140">
                <a:tc>
                  <a:txBody>
                    <a:bodyPr/>
                    <a:lstStyle/>
                    <a:p>
                      <a:pPr algn="l" rtl="0" fontAlgn="ctr"/>
                      <a:r>
                        <a:rPr lang="es-CO" sz="800" b="1" i="0" u="none" strike="noStrike">
                          <a:solidFill>
                            <a:srgbClr val="FFFFFF"/>
                          </a:solidFill>
                          <a:effectLst/>
                          <a:latin typeface="Trebuchet MS" panose="020B0603020202020204" pitchFamily="34" charset="0"/>
                        </a:rPr>
                        <a:t>PEI0417TYDCE</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ES" sz="800" b="0" i="0" u="none" strike="noStrike">
                          <a:solidFill>
                            <a:srgbClr val="007635"/>
                          </a:solidFill>
                          <a:effectLst/>
                          <a:latin typeface="Trebuchet MS" panose="020B0603020202020204" pitchFamily="34" charset="0"/>
                        </a:rPr>
                        <a:t>Normalización de la subestación El Limón 44/13.2 kV</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l" rtl="0" fontAlgn="ctr"/>
                      <a:r>
                        <a:rPr lang="es-CO" sz="800" b="0" i="0" u="none" strike="noStrike">
                          <a:solidFill>
                            <a:srgbClr val="007635"/>
                          </a:solidFill>
                          <a:effectLst/>
                          <a:latin typeface="Trebuchet MS" panose="020B0603020202020204" pitchFamily="34" charset="0"/>
                        </a:rPr>
                        <a:t>Componente Costo Ambiental</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BD6CE"/>
                    </a:solidFill>
                  </a:tcPr>
                </a:tc>
                <a:tc>
                  <a:txBody>
                    <a:bodyPr/>
                    <a:lstStyle/>
                    <a:p>
                      <a:pPr algn="r" rtl="0" fontAlgn="ctr"/>
                      <a:r>
                        <a:rPr lang="es-CO" sz="800" b="0" i="0" u="none" strike="noStrike" dirty="0">
                          <a:solidFill>
                            <a:srgbClr val="007635"/>
                          </a:solidFill>
                          <a:effectLst/>
                          <a:latin typeface="Trebuchet MS" panose="020B0603020202020204" pitchFamily="34" charset="0"/>
                        </a:rPr>
                        <a:t>$ 94.13</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extLst>
                  <a:ext uri="{0D108BD9-81ED-4DB2-BD59-A6C34878D82A}">
                    <a16:rowId xmlns:a16="http://schemas.microsoft.com/office/drawing/2014/main" val="731144594"/>
                  </a:ext>
                </a:extLst>
              </a:tr>
              <a:tr h="334010">
                <a:tc>
                  <a:txBody>
                    <a:bodyPr/>
                    <a:lstStyle/>
                    <a:p>
                      <a:pPr algn="l" rtl="0" fontAlgn="ctr"/>
                      <a:r>
                        <a:rPr lang="es-CO" sz="800" b="1" i="0" u="none" strike="noStrike">
                          <a:solidFill>
                            <a:srgbClr val="FFFFFF"/>
                          </a:solidFill>
                          <a:effectLst/>
                          <a:latin typeface="Trebuchet MS" panose="020B0603020202020204" pitchFamily="34" charset="0"/>
                        </a:rPr>
                        <a:t>PEI0606TYDCE</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ES" sz="800" b="0" i="0" u="none" strike="noStrike">
                          <a:solidFill>
                            <a:srgbClr val="007635"/>
                          </a:solidFill>
                          <a:effectLst/>
                          <a:latin typeface="Trebuchet MS" panose="020B0603020202020204" pitchFamily="34" charset="0"/>
                        </a:rPr>
                        <a:t>Nueva subestación Calizas 110 kV + refuerzo STR y SDL</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l" rtl="0" fontAlgn="ctr"/>
                      <a:r>
                        <a:rPr lang="es-CO" sz="800" b="0" i="0" u="none" strike="noStrike">
                          <a:solidFill>
                            <a:srgbClr val="007635"/>
                          </a:solidFill>
                          <a:effectLst/>
                          <a:latin typeface="Trebuchet MS" panose="020B0603020202020204" pitchFamily="34" charset="0"/>
                        </a:rPr>
                        <a:t>Componente Costo Ambiental</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r" rtl="0" fontAlgn="ctr"/>
                      <a:r>
                        <a:rPr lang="es-CO" sz="800" b="0" i="0" u="none" strike="noStrike" dirty="0">
                          <a:solidFill>
                            <a:srgbClr val="007635"/>
                          </a:solidFill>
                          <a:effectLst/>
                          <a:latin typeface="Trebuchet MS" panose="020B0603020202020204" pitchFamily="34" charset="0"/>
                        </a:rPr>
                        <a:t>$ 3,442.98</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extLst>
                  <a:ext uri="{0D108BD9-81ED-4DB2-BD59-A6C34878D82A}">
                    <a16:rowId xmlns:a16="http://schemas.microsoft.com/office/drawing/2014/main" val="411560825"/>
                  </a:ext>
                </a:extLst>
              </a:tr>
              <a:tr h="326390">
                <a:tc>
                  <a:txBody>
                    <a:bodyPr/>
                    <a:lstStyle/>
                    <a:p>
                      <a:pPr algn="l" rtl="0" fontAlgn="ctr"/>
                      <a:r>
                        <a:rPr lang="es-CO" sz="800" b="1" i="0" u="none" strike="noStrike">
                          <a:solidFill>
                            <a:srgbClr val="FFFFFF"/>
                          </a:solidFill>
                          <a:effectLst/>
                          <a:latin typeface="Trebuchet MS" panose="020B0603020202020204" pitchFamily="34" charset="0"/>
                        </a:rPr>
                        <a:t>PEI0606TYDCE</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ES" sz="800" b="0" i="0" u="none" strike="noStrike">
                          <a:solidFill>
                            <a:srgbClr val="007635"/>
                          </a:solidFill>
                          <a:effectLst/>
                          <a:latin typeface="Trebuchet MS" panose="020B0603020202020204" pitchFamily="34" charset="0"/>
                        </a:rPr>
                        <a:t>Nueva subestación Calizas 110 kV + refuerzo STR y SDL</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l" rtl="0" fontAlgn="ctr"/>
                      <a:r>
                        <a:rPr lang="es-CO" sz="800" b="0" i="0" u="none" strike="noStrike">
                          <a:solidFill>
                            <a:srgbClr val="007635"/>
                          </a:solidFill>
                          <a:effectLst/>
                          <a:latin typeface="Trebuchet MS" panose="020B0603020202020204" pitchFamily="34" charset="0"/>
                        </a:rPr>
                        <a:t>Componente Servidumbre</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r" rtl="0" fontAlgn="ctr"/>
                      <a:r>
                        <a:rPr lang="es-CO" sz="800" b="0" i="0" u="none" strike="noStrike" dirty="0">
                          <a:solidFill>
                            <a:srgbClr val="007635"/>
                          </a:solidFill>
                          <a:effectLst/>
                          <a:latin typeface="Trebuchet MS" panose="020B0603020202020204" pitchFamily="34" charset="0"/>
                        </a:rPr>
                        <a:t>$ 1,077.41</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extLst>
                  <a:ext uri="{0D108BD9-81ED-4DB2-BD59-A6C34878D82A}">
                    <a16:rowId xmlns:a16="http://schemas.microsoft.com/office/drawing/2014/main" val="1133572114"/>
                  </a:ext>
                </a:extLst>
              </a:tr>
              <a:tr h="326390">
                <a:tc>
                  <a:txBody>
                    <a:bodyPr/>
                    <a:lstStyle/>
                    <a:p>
                      <a:pPr algn="l" rtl="0" fontAlgn="ctr"/>
                      <a:r>
                        <a:rPr lang="es-CO" sz="800" b="1" i="0" u="none" strike="noStrike">
                          <a:solidFill>
                            <a:srgbClr val="FFFFFF"/>
                          </a:solidFill>
                          <a:effectLst/>
                          <a:latin typeface="Trebuchet MS" panose="020B0603020202020204" pitchFamily="34" charset="0"/>
                        </a:rPr>
                        <a:t>PEI0829TYDCE</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a:txBody>
                    <a:bodyPr/>
                    <a:lstStyle/>
                    <a:p>
                      <a:pPr algn="l" rtl="0" fontAlgn="ctr"/>
                      <a:r>
                        <a:rPr lang="es-CO" sz="800" b="0" i="0" u="none" strike="noStrike">
                          <a:solidFill>
                            <a:srgbClr val="007635"/>
                          </a:solidFill>
                          <a:effectLst/>
                          <a:latin typeface="Trebuchet MS" panose="020B0603020202020204" pitchFamily="34" charset="0"/>
                        </a:rPr>
                        <a:t>Plan de choque VP T&amp;D - Subestaciones</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6CE"/>
                    </a:solidFill>
                  </a:tcPr>
                </a:tc>
                <a:tc>
                  <a:txBody>
                    <a:bodyPr/>
                    <a:lstStyle/>
                    <a:p>
                      <a:pPr algn="l" rtl="0" fontAlgn="ctr"/>
                      <a:r>
                        <a:rPr lang="es-CO" sz="800" b="0" i="0" u="none" strike="noStrike">
                          <a:solidFill>
                            <a:srgbClr val="007635"/>
                          </a:solidFill>
                          <a:effectLst/>
                          <a:latin typeface="Trebuchet MS" panose="020B0603020202020204" pitchFamily="34" charset="0"/>
                        </a:rPr>
                        <a:t>Componente Costo Ambiental</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tc>
                  <a:txBody>
                    <a:bodyPr/>
                    <a:lstStyle/>
                    <a:p>
                      <a:pPr algn="r" rtl="0" fontAlgn="ctr"/>
                      <a:r>
                        <a:rPr lang="es-CO" sz="800" b="0" i="0" u="none" strike="noStrike" dirty="0">
                          <a:solidFill>
                            <a:srgbClr val="007635"/>
                          </a:solidFill>
                          <a:effectLst/>
                          <a:latin typeface="Trebuchet MS" panose="020B0603020202020204" pitchFamily="34" charset="0"/>
                        </a:rPr>
                        <a:t>$ 62.17</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extLst>
                  <a:ext uri="{0D108BD9-81ED-4DB2-BD59-A6C34878D82A}">
                    <a16:rowId xmlns:a16="http://schemas.microsoft.com/office/drawing/2014/main" val="2917432531"/>
                  </a:ext>
                </a:extLst>
              </a:tr>
              <a:tr h="198755">
                <a:tc gridSpan="3">
                  <a:txBody>
                    <a:bodyPr/>
                    <a:lstStyle/>
                    <a:p>
                      <a:pPr algn="ctr" rtl="0" fontAlgn="ctr"/>
                      <a:r>
                        <a:rPr lang="es-CO" sz="800" b="1" i="0" u="none" strike="noStrike">
                          <a:solidFill>
                            <a:srgbClr val="FFFFFF"/>
                          </a:solidFill>
                          <a:effectLst/>
                          <a:latin typeface="Trebuchet MS" panose="020B0603020202020204" pitchFamily="34" charset="0"/>
                        </a:rPr>
                        <a:t>TOTAL COSTOS AMBIENTALES</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635"/>
                    </a:solidFill>
                  </a:tcPr>
                </a:tc>
                <a:tc hMerge="1">
                  <a:txBody>
                    <a:bodyPr/>
                    <a:lstStyle/>
                    <a:p>
                      <a:endParaRPr lang="es-CO"/>
                    </a:p>
                  </a:txBody>
                  <a:tcPr/>
                </a:tc>
                <a:tc hMerge="1">
                  <a:txBody>
                    <a:bodyPr/>
                    <a:lstStyle/>
                    <a:p>
                      <a:endParaRPr lang="es-CO"/>
                    </a:p>
                  </a:txBody>
                  <a:tcPr/>
                </a:tc>
                <a:tc>
                  <a:txBody>
                    <a:bodyPr/>
                    <a:lstStyle/>
                    <a:p>
                      <a:pPr algn="ctr" rtl="0" fontAlgn="ctr"/>
                      <a:r>
                        <a:rPr lang="es-CO" sz="800" b="0" i="0" u="none" strike="noStrike" dirty="0">
                          <a:solidFill>
                            <a:srgbClr val="007635"/>
                          </a:solidFill>
                          <a:effectLst/>
                          <a:latin typeface="Trebuchet MS" panose="020B0603020202020204" pitchFamily="34" charset="0"/>
                        </a:rPr>
                        <a:t>$ 5,949.76</a:t>
                      </a:r>
                    </a:p>
                  </a:txBody>
                  <a:tcPr marL="7951" marR="7951" marT="7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8"/>
                    </a:solidFill>
                  </a:tcPr>
                </a:tc>
                <a:extLst>
                  <a:ext uri="{0D108BD9-81ED-4DB2-BD59-A6C34878D82A}">
                    <a16:rowId xmlns:a16="http://schemas.microsoft.com/office/drawing/2014/main" val="3848833515"/>
                  </a:ext>
                </a:extLst>
              </a:tr>
            </a:tbl>
          </a:graphicData>
        </a:graphic>
      </p:graphicFrame>
      <p:sp>
        <p:nvSpPr>
          <p:cNvPr id="18" name="CuadroTexto 17">
            <a:extLst>
              <a:ext uri="{FF2B5EF4-FFF2-40B4-BE49-F238E27FC236}">
                <a16:creationId xmlns:a16="http://schemas.microsoft.com/office/drawing/2014/main" id="{5ECB9946-DE4D-4289-8877-4B0DC31D3467}"/>
              </a:ext>
            </a:extLst>
          </p:cNvPr>
          <p:cNvSpPr txBox="1"/>
          <p:nvPr/>
        </p:nvSpPr>
        <p:spPr>
          <a:xfrm>
            <a:off x="7324008" y="1365050"/>
            <a:ext cx="3643946" cy="307777"/>
          </a:xfrm>
          <a:prstGeom prst="rect">
            <a:avLst/>
          </a:prstGeom>
          <a:noFill/>
        </p:spPr>
        <p:txBody>
          <a:bodyPr wrap="none" rtlCol="0">
            <a:spAutoFit/>
          </a:bodyPr>
          <a:lstStyle/>
          <a:p>
            <a:r>
              <a:rPr lang="es-ES" sz="1400" dirty="0">
                <a:solidFill>
                  <a:schemeClr val="tx1">
                    <a:lumMod val="85000"/>
                    <a:lumOff val="15000"/>
                  </a:schemeClr>
                </a:solidFill>
                <a:latin typeface="Trebuchet MS" panose="020B0603020202020204" pitchFamily="34" charset="0"/>
              </a:rPr>
              <a:t>Costos socio-ambientales y de servidumbre</a:t>
            </a:r>
          </a:p>
        </p:txBody>
      </p:sp>
    </p:spTree>
    <p:extLst>
      <p:ext uri="{BB962C8B-B14F-4D97-AF65-F5344CB8AC3E}">
        <p14:creationId xmlns:p14="http://schemas.microsoft.com/office/powerpoint/2010/main" val="2738744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773838" y="2200301"/>
            <a:ext cx="4676775" cy="2193925"/>
          </a:xfrm>
        </p:spPr>
        <p:txBody>
          <a:bodyPr>
            <a:normAutofit/>
          </a:bodyPr>
          <a:lstStyle/>
          <a:p>
            <a:r>
              <a:rPr lang="es-CO" sz="8000" dirty="0"/>
              <a:t>¡Gracias!</a:t>
            </a:r>
          </a:p>
        </p:txBody>
      </p:sp>
    </p:spTree>
    <p:extLst>
      <p:ext uri="{BB962C8B-B14F-4D97-AF65-F5344CB8AC3E}">
        <p14:creationId xmlns:p14="http://schemas.microsoft.com/office/powerpoint/2010/main" val="1062519539"/>
      </p:ext>
    </p:extLst>
  </p:cSld>
  <p:clrMapOvr>
    <a:masterClrMapping/>
  </p:clrMapOvr>
</p:sld>
</file>

<file path=ppt/theme/theme1.xml><?xml version="1.0" encoding="utf-8"?>
<a:theme xmlns:a="http://schemas.openxmlformats.org/drawingml/2006/main" name="Office Theme">
  <a:themeElements>
    <a:clrScheme name="Custom 4">
      <a:dk1>
        <a:srgbClr val="007635"/>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o" ma:contentTypeID="0x0101002A1D6CB5F203C8408258989F2BC18DAD" ma:contentTypeVersion="14" ma:contentTypeDescription="Crear nuevo documento." ma:contentTypeScope="" ma:versionID="6a1333477e5823329db0521ee496bfa8">
  <xsd:schema xmlns:xsd="http://www.w3.org/2001/XMLSchema" xmlns:xs="http://www.w3.org/2001/XMLSchema" xmlns:p="http://schemas.microsoft.com/office/2006/metadata/properties" xmlns:ns2="36884c60-c274-4940-9354-c29f0b69c076" xmlns:ns3="661bfcfa-41c8-4741-9d5b-01325c234c02" targetNamespace="http://schemas.microsoft.com/office/2006/metadata/properties" ma:root="true" ma:fieldsID="37f8f1f413b5e700289f1c9b83dee4ac" ns2:_="" ns3:_="">
    <xsd:import namespace="36884c60-c274-4940-9354-c29f0b69c076"/>
    <xsd:import namespace="661bfcfa-41c8-4741-9d5b-01325c234c02"/>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3:MediaServiceMetadata" minOccurs="0"/>
                <xsd:element ref="ns3:MediaServiceFastMetadata" minOccurs="0"/>
                <xsd:element ref="ns2:SharedWithDetails"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Hiperv_x00ed_nculo"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884c60-c274-4940-9354-c29f0b69c076" elementFormDefault="qualified">
    <xsd:import namespace="http://schemas.microsoft.com/office/2006/documentManagement/types"/>
    <xsd:import namespace="http://schemas.microsoft.com/office/infopath/2007/PartnerControls"/>
    <xsd:element name="_dlc_DocId" ma:index="8" nillable="true" ma:displayName="Valor de Id. de documento" ma:description="El valor del identificador de documento asignado a este elemento." ma:internalName="_dlc_DocId" ma:readOnly="true">
      <xsd:simpleType>
        <xsd:restriction base="dms:Text"/>
      </xsd:simpleType>
    </xsd:element>
    <xsd:element name="_dlc_DocIdUrl" ma:index="9"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Compartido con"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Detalles de uso compartido"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1bfcfa-41c8-4741-9d5b-01325c234c02"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Location" ma:index="17" nillable="true" ma:displayName="MediaServiceLocation" ma:descrip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Hiperv_x00ed_nculo" ma:index="21" nillable="true" ma:displayName="Hipervínculo" ma:format="Hyperlink" ma:internalName="Hiperv_x00ed_nculo">
      <xsd:complexType>
        <xsd:complexContent>
          <xsd:extension base="dms:URL">
            <xsd:sequence>
              <xsd:element name="Url" type="dms:ValidUrl" minOccurs="0" nillable="true"/>
              <xsd:element name="Description" type="xsd:string" nillable="true"/>
            </xsd:sequence>
          </xsd:extension>
        </xsd:complexContent>
      </xsd:complex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Hiperv_x00ed_nculo xmlns="661bfcfa-41c8-4741-9d5b-01325c234c02">
      <Url xsi:nil="true"/>
      <Description xsi:nil="true"/>
    </Hiperv_x00ed_nculo>
    <_dlc_DocId xmlns="36884c60-c274-4940-9354-c29f0b69c076">6DA63UNE3QJW-1271664277-442564</_dlc_DocId>
    <_dlc_DocIdUrl xmlns="36884c60-c274-4940-9354-c29f0b69c076">
      <Url>https://epmco.sharepoint.com/sites/uttde/_layouts/15/DocIdRedir.aspx?ID=6DA63UNE3QJW-1271664277-442564</Url>
      <Description>6DA63UNE3QJW-1271664277-442564</Description>
    </_dlc_DocIdUrl>
  </documentManagement>
</p:properties>
</file>

<file path=customXml/itemProps1.xml><?xml version="1.0" encoding="utf-8"?>
<ds:datastoreItem xmlns:ds="http://schemas.openxmlformats.org/officeDocument/2006/customXml" ds:itemID="{1B93EA9A-355C-46FF-9379-55B16F056E19}">
  <ds:schemaRefs>
    <ds:schemaRef ds:uri="http://schemas.microsoft.com/sharepoint/v3/contenttype/forms"/>
  </ds:schemaRefs>
</ds:datastoreItem>
</file>

<file path=customXml/itemProps2.xml><?xml version="1.0" encoding="utf-8"?>
<ds:datastoreItem xmlns:ds="http://schemas.openxmlformats.org/officeDocument/2006/customXml" ds:itemID="{1EBAE53C-4112-44A0-8795-9F226262D0CD}">
  <ds:schemaRefs>
    <ds:schemaRef ds:uri="http://schemas.microsoft.com/sharepoint/events"/>
  </ds:schemaRefs>
</ds:datastoreItem>
</file>

<file path=customXml/itemProps3.xml><?xml version="1.0" encoding="utf-8"?>
<ds:datastoreItem xmlns:ds="http://schemas.openxmlformats.org/officeDocument/2006/customXml" ds:itemID="{E51E8198-E8FB-499E-87EF-FAB5C98E46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884c60-c274-4940-9354-c29f0b69c076"/>
    <ds:schemaRef ds:uri="661bfcfa-41c8-4741-9d5b-01325c234c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1AD7FA3B-4DD0-47E6-A2FA-47DBDB04781D}">
  <ds:schemaRefs>
    <ds:schemaRef ds:uri="http://schemas.microsoft.com/office/2006/metadata/properties"/>
    <ds:schemaRef ds:uri="http://schemas.microsoft.com/office/infopath/2007/PartnerControls"/>
    <ds:schemaRef ds:uri="661bfcfa-41c8-4741-9d5b-01325c234c02"/>
    <ds:schemaRef ds:uri="36884c60-c274-4940-9354-c29f0b69c076"/>
  </ds:schemaRefs>
</ds:datastoreItem>
</file>

<file path=docProps/app.xml><?xml version="1.0" encoding="utf-8"?>
<Properties xmlns="http://schemas.openxmlformats.org/officeDocument/2006/extended-properties" xmlns:vt="http://schemas.openxmlformats.org/officeDocument/2006/docPropsVTypes">
  <TotalTime>4804</TotalTime>
  <Words>1012</Words>
  <Application>Microsoft Office PowerPoint</Application>
  <PresentationFormat>Panorámica</PresentationFormat>
  <Paragraphs>309</Paragraphs>
  <Slides>8</Slides>
  <Notes>0</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8</vt:i4>
      </vt:variant>
    </vt:vector>
  </HeadingPairs>
  <TitlesOfParts>
    <vt:vector size="14" baseType="lpstr">
      <vt:lpstr>Arial</vt:lpstr>
      <vt:lpstr>Calibri</vt:lpstr>
      <vt:lpstr>Calibri Light</vt:lpstr>
      <vt:lpstr>Trebuchet MS</vt:lpstr>
      <vt:lpstr>Office Theme</vt:lpstr>
      <vt:lpstr>Diseño personalizado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Pablo Aristizabal Montoya</dc:creator>
  <cp:lastModifiedBy>ALEJANDRO CASTRILLON OSPINA</cp:lastModifiedBy>
  <cp:revision>64</cp:revision>
  <dcterms:created xsi:type="dcterms:W3CDTF">2018-04-11T23:10:22Z</dcterms:created>
  <dcterms:modified xsi:type="dcterms:W3CDTF">2022-03-31T02:47:01Z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ContentTypeId" pid="2">
    <vt:lpwstr>0x0101002A1D6CB5F203C8408258989F2BC18DAD</vt:lpwstr>
  </property>
  <property fmtid="{D5CDD505-2E9C-101B-9397-08002B2CF9AE}" name="MSIP_Label_666bb131-2344-48ed-84db-fe1e84a9fae2_ActionId" pid="3">
    <vt:lpwstr>3334ff2d-2d83-4f32-9166-b80b82fd91c6</vt:lpwstr>
  </property>
  <property fmtid="{D5CDD505-2E9C-101B-9397-08002B2CF9AE}" name="MSIP_Label_666bb131-2344-48ed-84db-fe1e84a9fae2_ContentBits" pid="4">
    <vt:lpwstr>0</vt:lpwstr>
  </property>
  <property fmtid="{D5CDD505-2E9C-101B-9397-08002B2CF9AE}" name="MSIP_Label_666bb131-2344-48ed-84db-fe1e84a9fae2_Enabled" pid="5">
    <vt:lpwstr>true</vt:lpwstr>
  </property>
  <property fmtid="{D5CDD505-2E9C-101B-9397-08002B2CF9AE}" name="MSIP_Label_666bb131-2344-48ed-84db-fe1e84a9fae2_Method" pid="6">
    <vt:lpwstr>Standard</vt:lpwstr>
  </property>
  <property fmtid="{D5CDD505-2E9C-101B-9397-08002B2CF9AE}" name="MSIP_Label_666bb131-2344-48ed-84db-fe1e84a9fae2_Name" pid="7">
    <vt:lpwstr>666bb131-2344-48ed-84db-fe1e84a9fae2</vt:lpwstr>
  </property>
  <property fmtid="{D5CDD505-2E9C-101B-9397-08002B2CF9AE}" name="MSIP_Label_666bb131-2344-48ed-84db-fe1e84a9fae2_SetDate" pid="8">
    <vt:lpwstr>2022-02-04T13:49:13Z</vt:lpwstr>
  </property>
  <property fmtid="{D5CDD505-2E9C-101B-9397-08002B2CF9AE}" name="MSIP_Label_666bb131-2344-48ed-84db-fe1e84a9fae2_SiteId" pid="9">
    <vt:lpwstr>bf1ce8b5-5d39-4bc5-ad6e-07b3e4d7d67a</vt:lpwstr>
  </property>
  <property fmtid="{D5CDD505-2E9C-101B-9397-08002B2CF9AE}" name="NXPowerLiteLastOptimized" pid="10">
    <vt:lpwstr>772121</vt:lpwstr>
  </property>
  <property fmtid="{D5CDD505-2E9C-101B-9397-08002B2CF9AE}" name="NXPowerLiteSettings" pid="11">
    <vt:lpwstr>F7000400038000</vt:lpwstr>
  </property>
  <property fmtid="{D5CDD505-2E9C-101B-9397-08002B2CF9AE}" name="NXPowerLiteVersion" pid="12">
    <vt:lpwstr>S9.1.4</vt:lpwstr>
  </property>
  <property fmtid="{D5CDD505-2E9C-101B-9397-08002B2CF9AE}" name="_dlc_DocIdItemGuid" pid="13">
    <vt:lpwstr>03a7a3d2-30fd-449b-a857-43d1ab05ae64</vt:lpwstr>
  </property>
</Properties>
</file>